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1" r:id="rId1"/>
  </p:sldMasterIdLst>
  <p:sldIdLst>
    <p:sldId id="256" r:id="rId2"/>
    <p:sldId id="259" r:id="rId3"/>
    <p:sldId id="262" r:id="rId4"/>
    <p:sldId id="261" r:id="rId5"/>
    <p:sldId id="266" r:id="rId6"/>
    <p:sldId id="274" r:id="rId7"/>
    <p:sldId id="275" r:id="rId8"/>
    <p:sldId id="260" r:id="rId9"/>
    <p:sldId id="271" r:id="rId10"/>
    <p:sldId id="258" r:id="rId11"/>
    <p:sldId id="257" r:id="rId12"/>
    <p:sldId id="265" r:id="rId13"/>
    <p:sldId id="263" r:id="rId14"/>
    <p:sldId id="267" r:id="rId15"/>
    <p:sldId id="270" r:id="rId16"/>
    <p:sldId id="272" r:id="rId17"/>
    <p:sldId id="268" r:id="rId18"/>
    <p:sldId id="269" r:id="rId19"/>
    <p:sldId id="273" r:id="rId20"/>
  </p:sldIdLst>
  <p:sldSz cx="12192000" cy="6858000"/>
  <p:notesSz cx="6889750" cy="100218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5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1-11-22T17:00:11.33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24571 9437 0,'-18'0'32,"1"0"-17,-1 0 1,0 0-1,-17 17 1,18-17-16,-54 18 16,36-18 15,-18 0-15,17 0-1,1 18-15,0-18 31,17 0-31,-17 17 16,17-17 0,-35 0-1,36 0 1,-18 0 0,-1 18-1,19-18 1,-1 0-1,-17 0 1,17 0 15,0 0-15,1 0 0,-1 0-1,0 0 1,-17 0-1,18 0 1,-19 0 0,19 0-1,-1 0 17,0 0-1,1 0 16,-1 0-16,0-18-15,18 1-1,-17 17 16,-1-18-15,1 18 0,17-18 15,-18 18 78,0 0 79,36-17-157,0 17 0,-1 0-15,18 0 0,-17 0-1,0 0 1,-1 0-1,1 0 1,-18-18 0,18 18-1,-1 0 17,1 0-17,0 0 1,-1 0-1,1 0 1,-1 0 0,1 0-1,17 0 17,-17 0-32,0 0 15,-1 0 1,19 0-1,-19 18 1,19-18 0,-19 0-1,18 0 1,-17 0 0,0 0-1,17 0 1,-17 0-1,17 0 1,-17 0 15,-1 0-15,1 0 0,17 0-1,-17 0 16,-1 0-15,1 0 0,0 0-1,-1 0 32,1 0 0,0 0 0,-1 0 15,1 0-15,0 0-15,-1 0-1,1 0 16,-1 0 15</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1-11-22T17:00:17.458"/>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30251 9419 0,'0'-17'47,"53"17"-32,-36 0-15,54-18 16,-18 18 0,0-18-1,-36 18 16,19 0-15,-19 0 0,1 0-1,-1 0-15,1 0 16,17-17 0,-17 17-1,0 0 1,-1 0-1,19-18 1,-19 18 0,1 0-1,0 0 1,-1 0 0,1 0 15,-1 0 0,1 0-15,0 0 15,-1 0-15,1 0 30,0 0-14,-1 0-1,19 0 0,-19 0 63,1 0 375,-1 18-344,1-18-63,-18 17 1</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1-11-22T17:00:24.385"/>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31044 14975 0,'-17'0'203,"-1"0"-203,1 0 16,-1 0 0,0 0-1,-17 0 1,0 0 0,17 0-1,0 0-15,1 0 16,-1 0-1,1 0 1,-19 0 0,19 0-1,-1 0 17,0 0-17,1 0 1,-1 0-1,0 18 1,1-18 0,-1 0-1,0 0 1,1 0 15,-1 18-15,1-18-1,-1 0 17,0 0-17,1 0 1,-1 0 0,0 0-1,1 0 16,-1 0-15,0 17 0,1-17 31,-1 0-16,1 0 0,-1 0 0,0 0 1,1 0-1,-1 0-16,0 0 64,1 0-48,-1 0 16,0 0-32,1 0 63,-1 0-31,18-17 235,-18 17-95,1-18-109,-1 0 32,1 18-32,-1 0 0,0 0-47,1 0 32</inkml:trace>
</inkml:ink>
</file>

<file path=ppt/ink/ink4.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1-11-22T17:00:37.47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27764 13229 0,'-18'0'218,"0"0"-202,1 0-16,-1 0 16,0 0-1,-17 0 1,0 0-1,-18 18 1,0-18 0,-18 0-1,36 17 1,0-17 0,0 18-1,-1-18-15,1 0 16,17 0 15,1 0-15,-1 0-1,1 0 17,-1 0-17,0 0 1,1 0-1,-1 0 1,0 0 0,1 0-1,-1 0-15,0 0 16,1 0 15,-1 0-15,1 0-1,-1 0 1,0 0 15,1 0 1,-1 0-17,0 0 657,18-18-641,0 1-15,0-1 93,18 18 94,0 0-187,-1 0-16,1 0 16,0 0-1,-1 0 1,18 0 0,18 0-1,-17 0 1,-1 18-1,0-18 1,0 0 0,-17 0 15,0 0-15,17 0-1,-17 0 16,-1 0 1,1 0-17,0 0 1,-1 0 0,1 0-1,-1 0 1,1 0-16,0 0 15,-1 0 1,19 0 0,-19 0 31,1 0-32,0 0 1,-1 0-1,1 0 17,-1 0-17,1 0 63,0 0-15,-1 0 124,1 0-171,0 0 0,-18-18-1</inkml:trace>
</inkml:ink>
</file>

<file path=ppt/ink/ink5.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1-11-22T17:00:44.682"/>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17974 7567 0,'18'0'125,"-18"-18"-78,-18 18-32,-17 0 1,-1-17-1,19 17-15,-1 0 16,1 0 0,-36-18-1,0 18 1,35-17 0,-17 17-1,17 0 1,1 0-1,-19 0 1,19-18 0,-1 18 15,0 0-15,1 0-16,-1 0 31,0 0-16,1 0 1,-19 0 0,19 0-1,-1 0 1,1 0 0,-1 0-1,0 0 1,1 0-1,-1 0 17,0 0-1,1 0 0,-1 0-15,0 0 15,1 0 0,-1 0 1,1 18-17,-1-18 16,0 0-15,1 0 0,-1 0-1,0 17 1,1-17 0,-19 0-1,19 0 1,-1 0-1,1 0 1,-1 0 15,0 0-15,1 18 0,-1-18 15,0 17 78,18 1 32,18-18-94,35 0-47,0 0 15,0 0-15,53 0 16,-18 0 0,-71 0-1,1 0 1,0 0 15,-1 0-15,1 0-1,0 0 1,-1 0 0,1 0-1,-1 0 1,19 0 15,-19 0-15,1 0-16,17 0 15,1 0 1,-1 0 0,0 0-1,0 18 1,-17-18 15,17 0-15,-17 0-16,0 0 15,-1 17 1,1-17 0,0 0 484</inkml:trace>
</inkml:ink>
</file>

<file path=ppt/ink/ink6.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1-11-22T17:01:04.426"/>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19562 13159 0,'0'17'281,"-18"-17"-281,-17 0 16,-18 0-1,-71 0 1,54 0-16,17 0 16,-35 0-1,52 0 1,19 0 31,-1 0 31,0 0-16,1 0-46,-1 0 47,0 0-32,1 0-16,-1 0 32,1 0-31,-1 0 15,0 0-15,1 0 15,-1 0-31,0 0 31,-17 18-15,17-18 15,1 18-15,-1-18 15,0 0-15,1 0 31,-1 0-1,1 0 1,-1 0-31,0 0 31,1 0 140</inkml:trace>
</inkml:ink>
</file>

<file path=ppt/ink/ink7.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1-11-22T17:01:08.05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22772 13229 0,'17'0'78,"-34"18"-15,-1-18-48,1 0-15,-19 0 16,19 0 0,-36 17-1,17 1 1,-34 0-1,17-1 1,18-17 0,-18 18-1,17-18 1,19 0-16,-36 0 16,0 18-1,35-18 1,-17 0-1,17 0 1,-34 0 15,-1 0-15,17 17 0,1-17-1,0 0 1,0 0-1,17 0 17,0 0-17,18-17 204,0-19-203,0 19-1,18-1-15,-18 0 32,18-17-32,-1 35 31,-17-17 0,18 17-15,-1-36-1,1 19 79,0 17-31,-1 0-32,1 0-31,17 0 15,-17 0 1,17 0 0,-17 0-1,35 0 1,17 17 0,-17-17-1,-35 0 1,-1 0-1,1 18 1,0-18 0,17 0-1,0 18 1,1-18 0,-19 0-1,1 0 16,-1 0-15,1 0 0,0 0-1,-1 0 17,1 0 14,0 0-14,-1 0-1</inkml:trace>
</inkml:ink>
</file>

<file path=ppt/ink/ink8.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40.33614" units="1/cm"/>
          <inkml:channelProperty channel="Y" name="resolution" value="40.29851" units="1/cm"/>
          <inkml:channelProperty channel="T" name="resolution" value="1" units="1/dev"/>
        </inkml:channelProperties>
      </inkml:inkSource>
      <inkml:timestamp xml:id="ts0" timeString="2021-11-22T17:01:10.10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26194 13159 0,'-18'0'47,"18"17"-32,-18-17 1,-17 0 0,18 0-1,-1 0 1,-17 18 0,-18 0-1,17-18 1,1 0-16,-35 17 15,-19-17 1,19 0 0,-1 0-1,1 0 1,-18 0 0,17 0-1,0 0 1,19 0 15,-1 0-15,17 0-1,1 0 1,0 0 0,17 0-1,0 0 1,36 0 171,35 0-187,0 0 16,0-35 0,0 17-1,-18 1 1,-17 17-1,-1-18 1,1 18 0,0 0-1,-1 0 1,1 0 0,17 0-16,-17 0 31,17 0-16,0 0 17,36 0-17,0 0 1,-36 0 0,18 0-1,-36 0 1,1 0 343,0 0-343,-1-18 31</inkml:trace>
</inkml:ink>
</file>

<file path=ppt/ink/ink9.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1-11-22T22:20:29.070"/>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9507 9313 0,'18'0'125,"0"0"-93,17 0-17,0 0 1,-17 0-1,17 0 1,-17 0 0,35 0-1,-18 0-15,0 0 16,18 18 0,35-18-1,-52 0 1,17 0-1,-36 0 1,1 0 0,35 0-1,-36 0 1,36 0 15,-35 0-15,17 0-1,36 0 1,-18 0 0,0 0-1,70 0 1,-52 0 0,17 0-1,-35 0 1,0-18 312,17 1-328,1-1 16,-18 0-1,17 18 1,-35 0-16,18 0 31,18 0-15,-18 0-1,0-17 1,17 17 0,-34-18-1,-1 18 1,-17 0-1,-1 0 48,1 0-1,-1 0-30,1 0 30,0 0-46,17 0-1,-17 0 1,-1 0 0,19 0-16,-19 0 31,1 0-15,-1 0-16,1 18 15,0-18 16,-1 0-15,19 17 15,-19-17-15,19 18 0,-1 0-16,-17-18 15,17 17 1,-18-17-1,1 0 1,-18 18 15,0 0 16,-18-18 47,1 0-94,-18 0 16,-1 0-1,19 0 1,-36 0-1,17 17 1,19-17-16,-19 0 16,-34 0-1,35 0 1,-1 0 0,-17 0 15,18 0-16,0 0 1,17 0 0,1 0-1,-1 0 1,0 0 0,1 0-1,-1 0 1,0 0-1,-34 18 1,16-18 0,1 0-1,-36 0 1,54 0 0,-71 18 15,70-18-16,-35 0 1,0 0 0,18 0-1,17 0 1,-17 0 0,0 0 15,17 0 0,0 0-31,1 17 16,-1-17-1,-17 0 1,0 0 0,17 0-1,-35 18 16,18-18-15,-1 0 0,1 0-16,17 17 15,-17-17 1,-35 0 0,34 18-1,1-18 1,-18 18-1,18-1 1,0-17 0,17 0-1,0 0 1,-17 0 15,17 0-15,1 0-1,-1 0 1,1 0 15,-1 0-15,0 0 0,1 0-1,-19 0 1,19 0-1,-19 0 17,1 0-32,17 0 15,-17 0 1,18 0 0,-19 0-1,19 0 16,-1 0-15,0 0 0,1 0-1,-1 0 1,18-17 0,-18 17-1,1 0 1,-1 0-1,18-18 95,0 0-79,0 1 0,35 17-15,-17 0 0,35-18-1,106 18 1,-89 0-1,19 0 1,-37 0-16,19 0 16,0 0-1,17 0 1,-35 0 0,-18 0-1,88 0 1,-52 0 15,35 0-15,-71 0-1,0 0 1,36 0 0,-53 18-1,34-18 1,-34 0-1,17 0 1,1 0 0,-19 0-1,1 17 1,35-17 0,-36 0-1,19 18 1,-19-18-1,19 0 17,-1 0-17,0 0 1,18 0 0,-35 0-1,-1 0 1,1 0-1,17 0 48,-17 0-47,0 0-1,17 0 1,-17 0-1,-1 0 17,1 0 30,17 0-46,0 0 15,-17 0-31,0 0 16,17 0-1,-17 0 1,-1 0 0,1 0-1,-1 0 16,1 0 32,0 0-47,-1 0-1,1 0 1,17 0-1,-17 0 1,0 0 0,35 0-1,-36 0 1,1 0 0,-1 0-1,1 0 16</inkml:trace>
</inkml:ink>
</file>

<file path=ppt/ink/ink10.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1-11-22T22:20:43.433"/>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21943 9313 0,'35'0'297,"36"0"-281,-18 0-1,17 0-15,-52 18 16,35-18 15,0 0-15,-18 18-1,-18-1 1,36-17 0,-35 18-1,53 17 1,-36-17 0,-18-18-1,19 17-15,-1-17 16,0 0 15,-17 18-15,0-18 15,-1 0 78,1 0-62,0 0-31,-36 0 156,0 0-157,-17 0 1,17-18 0,-35 18-1,18-17 1,17 17-16,-17 0 15,0-18 1,-18 18 0,18 0-1,17 0 17,-17 0-17,0 0 16,-1 0-15,1 0 0,0 0-1,17 0 1,0 0 0,1 0-16,-1 0 15,1 0 16,-1 0-31,0 0 32,1 0-17,-1 0-15,0 0 63,1 0-48</inkml:trace>
</inkml:ink>
</file>

<file path=ppt/ink/ink1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1-11-22T22:21:58.317"/>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8502 6174 0</inkml:trace>
</inkml:ink>
</file>

<file path=ppt/ink/ink1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1-11-22T22:22:01.204"/>
    </inkml:context>
    <inkml:brush xml:id="br0">
      <inkml:brushProperty name="width" value="0.08819" units="cm"/>
      <inkml:brushProperty name="height" value="0.35278" units="cm"/>
      <inkml:brushProperty name="color" value="#FFFF00"/>
      <inkml:brushProperty name="tip" value="rectangle"/>
      <inkml:brushProperty name="rasterOp" value="maskPen"/>
    </inkml:brush>
  </inkml:definitions>
  <inkml:trace contextRef="#ctx0" brushRef="#br0">8502 6174 0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42677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1750592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387972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045761-B98D-4A95-ADD6-712980A14B5F}"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635995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045761-B98D-4A95-ADD6-712980A14B5F}" type="datetimeFigureOut">
              <a:rPr lang="en-GB" smtClean="0"/>
              <a:t>14/01/2022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1688416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045761-B98D-4A95-ADD6-712980A14B5F}" type="datetimeFigureOut">
              <a:rPr lang="en-GB" smtClean="0"/>
              <a:t>14/01/2022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991359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045761-B98D-4A95-ADD6-712980A14B5F}" type="datetimeFigureOut">
              <a:rPr lang="en-GB" smtClean="0"/>
              <a:t>14/01/2022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2858322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C045761-B98D-4A95-ADD6-712980A14B5F}"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2126805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C045761-B98D-4A95-ADD6-712980A14B5F}" type="datetimeFigureOut">
              <a:rPr lang="en-GB" smtClean="0"/>
              <a:t>14/01/2022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25159640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8C045761-B98D-4A95-ADD6-712980A14B5F}" type="datetimeFigureOut">
              <a:rPr lang="en-GB" smtClean="0"/>
              <a:t>14/01/2022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915417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5157936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1095438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34018254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097302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2653943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23414966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045761-B98D-4A95-ADD6-712980A14B5F}" type="datetimeFigureOut">
              <a:rPr lang="en-GB" smtClean="0"/>
              <a:t>14/01/2022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6A57D7-F965-4C12-BF71-87D0A5B5F759}" type="slidenum">
              <a:rPr lang="en-GB" smtClean="0"/>
              <a:t>‹#›</a:t>
            </a:fld>
            <a:endParaRPr lang="en-GB"/>
          </a:p>
        </p:txBody>
      </p:sp>
    </p:spTree>
    <p:extLst>
      <p:ext uri="{BB962C8B-B14F-4D97-AF65-F5344CB8AC3E}">
        <p14:creationId xmlns:p14="http://schemas.microsoft.com/office/powerpoint/2010/main" val="34765918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C045761-B98D-4A95-ADD6-712980A14B5F}" type="datetimeFigureOut">
              <a:rPr lang="en-GB" smtClean="0"/>
              <a:t>14/01/2022</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A36A57D7-F965-4C12-BF71-87D0A5B5F759}" type="slidenum">
              <a:rPr lang="en-GB" smtClean="0"/>
              <a:t>‹#›</a:t>
            </a:fld>
            <a:endParaRPr lang="en-GB"/>
          </a:p>
        </p:txBody>
      </p:sp>
    </p:spTree>
    <p:extLst>
      <p:ext uri="{BB962C8B-B14F-4D97-AF65-F5344CB8AC3E}">
        <p14:creationId xmlns:p14="http://schemas.microsoft.com/office/powerpoint/2010/main" val="1265555455"/>
      </p:ext>
    </p:extLst>
  </p:cSld>
  <p:clrMap bg1="dk1" tx1="lt1" bg2="dk2" tx2="lt2" accent1="accent1" accent2="accent2" accent3="accent3" accent4="accent4" accent5="accent5" accent6="accent6" hlink="hlink" folHlink="folHlink"/>
  <p:sldLayoutIdLst>
    <p:sldLayoutId id="2147484072" r:id="rId1"/>
    <p:sldLayoutId id="2147484073" r:id="rId2"/>
    <p:sldLayoutId id="2147484074" r:id="rId3"/>
    <p:sldLayoutId id="2147484075" r:id="rId4"/>
    <p:sldLayoutId id="2147484076" r:id="rId5"/>
    <p:sldLayoutId id="2147484077" r:id="rId6"/>
    <p:sldLayoutId id="2147484078" r:id="rId7"/>
    <p:sldLayoutId id="2147484079" r:id="rId8"/>
    <p:sldLayoutId id="2147484080" r:id="rId9"/>
    <p:sldLayoutId id="2147484081" r:id="rId10"/>
    <p:sldLayoutId id="2147484082" r:id="rId11"/>
    <p:sldLayoutId id="2147484083" r:id="rId12"/>
    <p:sldLayoutId id="2147484084" r:id="rId13"/>
    <p:sldLayoutId id="2147484085" r:id="rId14"/>
    <p:sldLayoutId id="2147484086" r:id="rId15"/>
    <p:sldLayoutId id="2147484087" r:id="rId16"/>
    <p:sldLayoutId id="2147484088"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youtu.be/f2AvJi5LqTA"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13" Type="http://schemas.openxmlformats.org/officeDocument/2006/relationships/customXml" Target="../ink/ink6.xml"/><Relationship Id="rId18" Type="http://schemas.openxmlformats.org/officeDocument/2006/relationships/image" Target="../media/image10.emf"/><Relationship Id="rId3" Type="http://schemas.openxmlformats.org/officeDocument/2006/relationships/customXml" Target="../ink/ink1.xml"/><Relationship Id="rId21" Type="http://schemas.openxmlformats.org/officeDocument/2006/relationships/image" Target="../media/image4.png"/><Relationship Id="rId7" Type="http://schemas.openxmlformats.org/officeDocument/2006/relationships/customXml" Target="../ink/ink3.xml"/><Relationship Id="rId12" Type="http://schemas.openxmlformats.org/officeDocument/2006/relationships/image" Target="../media/image7.emf"/><Relationship Id="rId17" Type="http://schemas.openxmlformats.org/officeDocument/2006/relationships/customXml" Target="../ink/ink8.xml"/><Relationship Id="rId25" Type="http://schemas.openxmlformats.org/officeDocument/2006/relationships/image" Target="../media/image12.emf"/><Relationship Id="rId2" Type="http://schemas.openxmlformats.org/officeDocument/2006/relationships/image" Target="../media/image2.png"/><Relationship Id="rId16" Type="http://schemas.openxmlformats.org/officeDocument/2006/relationships/image" Target="../media/image9.emf"/><Relationship Id="rId20"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4.emf"/><Relationship Id="rId11" Type="http://schemas.openxmlformats.org/officeDocument/2006/relationships/customXml" Target="../ink/ink5.xml"/><Relationship Id="rId24" Type="http://schemas.openxmlformats.org/officeDocument/2006/relationships/customXml" Target="../ink/ink10.xml"/><Relationship Id="rId5" Type="http://schemas.openxmlformats.org/officeDocument/2006/relationships/customXml" Target="../ink/ink2.xml"/><Relationship Id="rId15" Type="http://schemas.openxmlformats.org/officeDocument/2006/relationships/customXml" Target="../ink/ink7.xml"/><Relationship Id="rId23" Type="http://schemas.openxmlformats.org/officeDocument/2006/relationships/image" Target="../media/image11.emf"/><Relationship Id="rId10" Type="http://schemas.openxmlformats.org/officeDocument/2006/relationships/image" Target="../media/image6.emf"/><Relationship Id="rId19" Type="http://schemas.openxmlformats.org/officeDocument/2006/relationships/hyperlink" Target="https://www.ofcom.org.uk/__data/assets/pdf_file/0024/217824/children-and-parents-media-use-and-attitudes-chart-pack-2020-21.pdf" TargetMode="External"/><Relationship Id="rId4" Type="http://schemas.openxmlformats.org/officeDocument/2006/relationships/image" Target="../media/image3.emf"/><Relationship Id="rId9" Type="http://schemas.openxmlformats.org/officeDocument/2006/relationships/customXml" Target="../ink/ink4.xml"/><Relationship Id="rId14" Type="http://schemas.openxmlformats.org/officeDocument/2006/relationships/image" Target="../media/image8.emf"/><Relationship Id="rId22" Type="http://schemas.openxmlformats.org/officeDocument/2006/relationships/customXml" Target="../ink/ink9.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hyperlink" Target="https://www.askaboutgames.com/"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customXml" Target="../ink/ink11.xml"/><Relationship Id="rId3" Type="http://schemas.openxmlformats.org/officeDocument/2006/relationships/hyperlink" Target="https://youtu.be/Q-TjjUHob1Q" TargetMode="External"/><Relationship Id="rId7" Type="http://schemas.openxmlformats.org/officeDocument/2006/relationships/hyperlink" Target="https://www.nspcc.org.uk/preventing-abuse/keeping-children-safe/online-safety/talking-your-child-staying-safe-online/" TargetMode="External"/><Relationship Id="rId2" Type="http://schemas.openxmlformats.org/officeDocument/2006/relationships/hyperlink" Target="https://www.net-aware.org.uk/tips-and-advice/" TargetMode="External"/><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hyperlink" Target="https://youtu.be/_XIAY3B4AUM" TargetMode="External"/><Relationship Id="rId10" Type="http://schemas.openxmlformats.org/officeDocument/2006/relationships/customXml" Target="../ink/ink12.xml"/><Relationship Id="rId4" Type="http://schemas.openxmlformats.org/officeDocument/2006/relationships/image" Target="../media/image19.png"/><Relationship Id="rId9" Type="http://schemas.openxmlformats.org/officeDocument/2006/relationships/image" Target="../media/image29.emf"/></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2.png"/><Relationship Id="rId7" Type="http://schemas.openxmlformats.org/officeDocument/2006/relationships/hyperlink" Target="https://www.net-aware.org.uk/networks/prime-video/" TargetMode="External"/><Relationship Id="rId2" Type="http://schemas.openxmlformats.org/officeDocument/2006/relationships/hyperlink" Target="https://www.net-aware.org.uk/networks/netflix/" TargetMode="External"/><Relationship Id="rId1" Type="http://schemas.openxmlformats.org/officeDocument/2006/relationships/slideLayout" Target="../slideLayouts/slideLayout7.xml"/><Relationship Id="rId6" Type="http://schemas.openxmlformats.org/officeDocument/2006/relationships/hyperlink" Target="https://www.net-aware.org.uk/networks/" TargetMode="External"/><Relationship Id="rId5" Type="http://schemas.openxmlformats.org/officeDocument/2006/relationships/image" Target="../media/image24.png"/><Relationship Id="rId10" Type="http://schemas.openxmlformats.org/officeDocument/2006/relationships/image" Target="../media/image26.png"/><Relationship Id="rId4" Type="http://schemas.openxmlformats.org/officeDocument/2006/relationships/image" Target="../media/image23.png"/><Relationship Id="rId9" Type="http://schemas.openxmlformats.org/officeDocument/2006/relationships/hyperlink" Target="https://www.internetmatters.org/parental-controls/"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7000"/>
                <a:hueMod val="92000"/>
                <a:satMod val="169000"/>
                <a:lumMod val="164000"/>
                <a:alpha val="85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0182D-3D32-489D-8249-D0E54E5613CD}"/>
              </a:ext>
            </a:extLst>
          </p:cNvPr>
          <p:cNvSpPr>
            <a:spLocks noGrp="1"/>
          </p:cNvSpPr>
          <p:nvPr>
            <p:ph type="ctrTitle"/>
          </p:nvPr>
        </p:nvSpPr>
        <p:spPr>
          <a:xfrm>
            <a:off x="665551" y="578497"/>
            <a:ext cx="4783527" cy="858417"/>
          </a:xfrm>
        </p:spPr>
        <p:txBody>
          <a:bodyPr/>
          <a:lstStyle/>
          <a:p>
            <a:r>
              <a:rPr lang="en-GB" b="1" u="sng" dirty="0"/>
              <a:t>Online Safety</a:t>
            </a:r>
          </a:p>
        </p:txBody>
      </p:sp>
      <p:sp>
        <p:nvSpPr>
          <p:cNvPr id="3" name="Subtitle 2">
            <a:extLst>
              <a:ext uri="{FF2B5EF4-FFF2-40B4-BE49-F238E27FC236}">
                <a16:creationId xmlns:a16="http://schemas.microsoft.com/office/drawing/2014/main" id="{7E46F2B1-FEBB-40E5-A4C4-FA38AFFD5626}"/>
              </a:ext>
            </a:extLst>
          </p:cNvPr>
          <p:cNvSpPr>
            <a:spLocks noGrp="1"/>
          </p:cNvSpPr>
          <p:nvPr>
            <p:ph type="subTitle" idx="1"/>
          </p:nvPr>
        </p:nvSpPr>
        <p:spPr>
          <a:xfrm>
            <a:off x="1048106" y="2455333"/>
            <a:ext cx="6400800" cy="1947333"/>
          </a:xfrm>
        </p:spPr>
        <p:txBody>
          <a:bodyPr>
            <a:normAutofit/>
          </a:bodyPr>
          <a:lstStyle/>
          <a:p>
            <a:r>
              <a:rPr lang="en-GB" sz="4000" dirty="0"/>
              <a:t>Welcome!</a:t>
            </a:r>
          </a:p>
          <a:p>
            <a:endParaRPr lang="en-GB" sz="4000" dirty="0"/>
          </a:p>
        </p:txBody>
      </p:sp>
      <p:pic>
        <p:nvPicPr>
          <p:cNvPr id="5" name="Picture 4">
            <a:hlinkClick r:id="rId2"/>
            <a:extLst>
              <a:ext uri="{FF2B5EF4-FFF2-40B4-BE49-F238E27FC236}">
                <a16:creationId xmlns:a16="http://schemas.microsoft.com/office/drawing/2014/main" id="{EF1A1A07-D4A7-4833-BB76-4DDA95A216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5777" y="3274700"/>
            <a:ext cx="3663385" cy="2489957"/>
          </a:xfrm>
          <a:prstGeom prst="rect">
            <a:avLst/>
          </a:prstGeom>
        </p:spPr>
      </p:pic>
      <p:sp>
        <p:nvSpPr>
          <p:cNvPr id="6" name="TextBox 5">
            <a:extLst>
              <a:ext uri="{FF2B5EF4-FFF2-40B4-BE49-F238E27FC236}">
                <a16:creationId xmlns:a16="http://schemas.microsoft.com/office/drawing/2014/main" id="{4199428F-D13E-4E17-AA21-A4DE1F98BA5D}"/>
              </a:ext>
            </a:extLst>
          </p:cNvPr>
          <p:cNvSpPr txBox="1"/>
          <p:nvPr/>
        </p:nvSpPr>
        <p:spPr>
          <a:xfrm rot="20961171">
            <a:off x="5126169" y="1842896"/>
            <a:ext cx="5191264" cy="461665"/>
          </a:xfrm>
          <a:prstGeom prst="rect">
            <a:avLst/>
          </a:prstGeom>
          <a:noFill/>
        </p:spPr>
        <p:txBody>
          <a:bodyPr wrap="square" rtlCol="0">
            <a:spAutoFit/>
          </a:bodyPr>
          <a:lstStyle/>
          <a:p>
            <a:r>
              <a:rPr lang="en-GB" sz="2400" b="1" dirty="0">
                <a:latin typeface="Arial" panose="020B0604020202020204" pitchFamily="34" charset="0"/>
                <a:cs typeface="Arial" panose="020B0604020202020204" pitchFamily="34" charset="0"/>
              </a:rPr>
              <a:t>How can I keep my children safe?</a:t>
            </a:r>
          </a:p>
        </p:txBody>
      </p:sp>
      <p:sp>
        <p:nvSpPr>
          <p:cNvPr id="7" name="Rectangle 6">
            <a:extLst>
              <a:ext uri="{FF2B5EF4-FFF2-40B4-BE49-F238E27FC236}">
                <a16:creationId xmlns:a16="http://schemas.microsoft.com/office/drawing/2014/main" id="{B306FA1E-F442-42D3-A1B8-5DC6D454BCE5}"/>
              </a:ext>
            </a:extLst>
          </p:cNvPr>
          <p:cNvSpPr/>
          <p:nvPr/>
        </p:nvSpPr>
        <p:spPr>
          <a:xfrm rot="21172581">
            <a:off x="137786" y="5936637"/>
            <a:ext cx="5581977" cy="461665"/>
          </a:xfrm>
          <a:prstGeom prst="rect">
            <a:avLst/>
          </a:prstGeom>
        </p:spPr>
        <p:txBody>
          <a:bodyPr wrap="none">
            <a:spAutoFit/>
          </a:bodyPr>
          <a:lstStyle/>
          <a:p>
            <a:r>
              <a:rPr lang="en-GB" sz="2400" b="1" dirty="0">
                <a:latin typeface="Arial" panose="020B0604020202020204" pitchFamily="34" charset="0"/>
                <a:cs typeface="Arial" panose="020B0604020202020204" pitchFamily="34" charset="0"/>
              </a:rPr>
              <a:t>What technology are children using?</a:t>
            </a:r>
          </a:p>
        </p:txBody>
      </p:sp>
      <p:sp>
        <p:nvSpPr>
          <p:cNvPr id="8" name="Rectangle 7">
            <a:extLst>
              <a:ext uri="{FF2B5EF4-FFF2-40B4-BE49-F238E27FC236}">
                <a16:creationId xmlns:a16="http://schemas.microsoft.com/office/drawing/2014/main" id="{FC3BB695-5BCA-47B3-8F2A-C7C5E70B97F6}"/>
              </a:ext>
            </a:extLst>
          </p:cNvPr>
          <p:cNvSpPr/>
          <p:nvPr/>
        </p:nvSpPr>
        <p:spPr>
          <a:xfrm rot="714181">
            <a:off x="7690427" y="5532419"/>
            <a:ext cx="4255241" cy="461665"/>
          </a:xfrm>
          <a:prstGeom prst="rect">
            <a:avLst/>
          </a:prstGeom>
        </p:spPr>
        <p:txBody>
          <a:bodyPr wrap="square">
            <a:spAutoFit/>
          </a:bodyPr>
          <a:lstStyle/>
          <a:p>
            <a:r>
              <a:rPr lang="en-GB" sz="2400" b="1" dirty="0">
                <a:latin typeface="Arial" panose="020B0604020202020204" pitchFamily="34" charset="0"/>
                <a:cs typeface="Arial" panose="020B0604020202020204" pitchFamily="34" charset="0"/>
              </a:rPr>
              <a:t>What risks are involved?</a:t>
            </a:r>
          </a:p>
        </p:txBody>
      </p:sp>
    </p:spTree>
    <p:extLst>
      <p:ext uri="{BB962C8B-B14F-4D97-AF65-F5344CB8AC3E}">
        <p14:creationId xmlns:p14="http://schemas.microsoft.com/office/powerpoint/2010/main" val="37971600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444E2D-82BE-456E-9844-55470BECA058}"/>
              </a:ext>
            </a:extLst>
          </p:cNvPr>
          <p:cNvPicPr>
            <a:picLocks noChangeAspect="1"/>
          </p:cNvPicPr>
          <p:nvPr/>
        </p:nvPicPr>
        <p:blipFill>
          <a:blip r:embed="rId2"/>
          <a:stretch>
            <a:fillRect/>
          </a:stretch>
        </p:blipFill>
        <p:spPr>
          <a:xfrm>
            <a:off x="3066971" y="0"/>
            <a:ext cx="9125029" cy="6858000"/>
          </a:xfrm>
          <a:prstGeom prst="rect">
            <a:avLst/>
          </a:prstGeom>
        </p:spPr>
      </p:pic>
      <p:sp>
        <p:nvSpPr>
          <p:cNvPr id="4" name="Speech Bubble: Rectangle with Corners Rounded 3">
            <a:extLst>
              <a:ext uri="{FF2B5EF4-FFF2-40B4-BE49-F238E27FC236}">
                <a16:creationId xmlns:a16="http://schemas.microsoft.com/office/drawing/2014/main" id="{2C4C8B17-7F2D-4090-951B-5D5265CCAD09}"/>
              </a:ext>
            </a:extLst>
          </p:cNvPr>
          <p:cNvSpPr/>
          <p:nvPr/>
        </p:nvSpPr>
        <p:spPr>
          <a:xfrm>
            <a:off x="0" y="1818313"/>
            <a:ext cx="2997666" cy="3221373"/>
          </a:xfrm>
          <a:prstGeom prst="wedgeRoundRectCallout">
            <a:avLst>
              <a:gd name="adj1" fmla="val 77046"/>
              <a:gd name="adj2" fmla="val -66363"/>
              <a:gd name="adj3" fmla="val 16667"/>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latin typeface="Arial Black" panose="020B0A04020102020204" pitchFamily="34" charset="0"/>
              </a:rPr>
              <a:t>Q: What devices are your children using at home?</a:t>
            </a:r>
          </a:p>
        </p:txBody>
      </p:sp>
      <mc:AlternateContent xmlns:mc="http://schemas.openxmlformats.org/markup-compatibility/2006" xmlns:p14="http://schemas.microsoft.com/office/powerpoint/2010/main">
        <mc:Choice Requires="p14">
          <p:contentPart p14:bwMode="auto" r:id="rId3">
            <p14:nvContentPartPr>
              <p14:cNvPr id="5" name="Ink 4">
                <a:extLst>
                  <a:ext uri="{FF2B5EF4-FFF2-40B4-BE49-F238E27FC236}">
                    <a16:creationId xmlns:a16="http://schemas.microsoft.com/office/drawing/2014/main" id="{19E57D81-8D04-467B-8081-1D1FAD8456D1}"/>
                  </a:ext>
                </a:extLst>
              </p14:cNvPr>
              <p14:cNvContentPartPr/>
              <p14:nvPr/>
            </p14:nvContentPartPr>
            <p14:xfrm>
              <a:off x="8470800" y="3390840"/>
              <a:ext cx="375120" cy="38520"/>
            </p14:xfrm>
          </p:contentPart>
        </mc:Choice>
        <mc:Fallback xmlns="">
          <p:pic>
            <p:nvPicPr>
              <p:cNvPr id="5" name="Ink 4">
                <a:extLst>
                  <a:ext uri="{FF2B5EF4-FFF2-40B4-BE49-F238E27FC236}">
                    <a16:creationId xmlns:a16="http://schemas.microsoft.com/office/drawing/2014/main" id="{19E57D81-8D04-467B-8081-1D1FAD8456D1}"/>
                  </a:ext>
                </a:extLst>
              </p:cNvPr>
              <p:cNvPicPr/>
              <p:nvPr/>
            </p:nvPicPr>
            <p:blipFill>
              <a:blip r:embed="rId4"/>
              <a:stretch>
                <a:fillRect/>
              </a:stretch>
            </p:blipFill>
            <p:spPr>
              <a:xfrm>
                <a:off x="8454960" y="3327480"/>
                <a:ext cx="406440" cy="16524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Ink 5">
                <a:extLst>
                  <a:ext uri="{FF2B5EF4-FFF2-40B4-BE49-F238E27FC236}">
                    <a16:creationId xmlns:a16="http://schemas.microsoft.com/office/drawing/2014/main" id="{5B5748BB-DD1C-4658-8B1C-5DE9BE9DE9C7}"/>
                  </a:ext>
                </a:extLst>
              </p14:cNvPr>
              <p14:cNvContentPartPr/>
              <p14:nvPr/>
            </p14:nvContentPartPr>
            <p14:xfrm>
              <a:off x="10890360" y="3359160"/>
              <a:ext cx="292320" cy="32040"/>
            </p14:xfrm>
          </p:contentPart>
        </mc:Choice>
        <mc:Fallback xmlns="">
          <p:pic>
            <p:nvPicPr>
              <p:cNvPr id="6" name="Ink 5">
                <a:extLst>
                  <a:ext uri="{FF2B5EF4-FFF2-40B4-BE49-F238E27FC236}">
                    <a16:creationId xmlns:a16="http://schemas.microsoft.com/office/drawing/2014/main" id="{5B5748BB-DD1C-4658-8B1C-5DE9BE9DE9C7}"/>
                  </a:ext>
                </a:extLst>
              </p:cNvPr>
              <p:cNvPicPr/>
              <p:nvPr/>
            </p:nvPicPr>
            <p:blipFill>
              <a:blip r:embed="rId6"/>
              <a:stretch>
                <a:fillRect/>
              </a:stretch>
            </p:blipFill>
            <p:spPr>
              <a:xfrm>
                <a:off x="10874520" y="3295800"/>
                <a:ext cx="323640" cy="1587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7" name="Ink 6">
                <a:extLst>
                  <a:ext uri="{FF2B5EF4-FFF2-40B4-BE49-F238E27FC236}">
                    <a16:creationId xmlns:a16="http://schemas.microsoft.com/office/drawing/2014/main" id="{911B0B81-5DB6-471B-A4BE-0BB75A20FD64}"/>
                  </a:ext>
                </a:extLst>
              </p14:cNvPr>
              <p14:cNvContentPartPr/>
              <p14:nvPr/>
            </p14:nvContentPartPr>
            <p14:xfrm>
              <a:off x="10820520" y="5391000"/>
              <a:ext cx="355680" cy="19440"/>
            </p14:xfrm>
          </p:contentPart>
        </mc:Choice>
        <mc:Fallback xmlns="">
          <p:pic>
            <p:nvPicPr>
              <p:cNvPr id="7" name="Ink 6">
                <a:extLst>
                  <a:ext uri="{FF2B5EF4-FFF2-40B4-BE49-F238E27FC236}">
                    <a16:creationId xmlns:a16="http://schemas.microsoft.com/office/drawing/2014/main" id="{911B0B81-5DB6-471B-A4BE-0BB75A20FD64}"/>
                  </a:ext>
                </a:extLst>
              </p:cNvPr>
              <p:cNvPicPr/>
              <p:nvPr/>
            </p:nvPicPr>
            <p:blipFill>
              <a:blip r:embed="rId8"/>
              <a:stretch>
                <a:fillRect/>
              </a:stretch>
            </p:blipFill>
            <p:spPr>
              <a:xfrm>
                <a:off x="10804680" y="5327640"/>
                <a:ext cx="387000" cy="14616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8" name="Ink 7">
                <a:extLst>
                  <a:ext uri="{FF2B5EF4-FFF2-40B4-BE49-F238E27FC236}">
                    <a16:creationId xmlns:a16="http://schemas.microsoft.com/office/drawing/2014/main" id="{1957B983-D7E0-4854-81FB-3896E5AF976A}"/>
                  </a:ext>
                </a:extLst>
              </p14:cNvPr>
              <p14:cNvContentPartPr/>
              <p14:nvPr/>
            </p14:nvContentPartPr>
            <p14:xfrm>
              <a:off x="9683640" y="4762440"/>
              <a:ext cx="311760" cy="19440"/>
            </p14:xfrm>
          </p:contentPart>
        </mc:Choice>
        <mc:Fallback xmlns="">
          <p:pic>
            <p:nvPicPr>
              <p:cNvPr id="8" name="Ink 7">
                <a:extLst>
                  <a:ext uri="{FF2B5EF4-FFF2-40B4-BE49-F238E27FC236}">
                    <a16:creationId xmlns:a16="http://schemas.microsoft.com/office/drawing/2014/main" id="{1957B983-D7E0-4854-81FB-3896E5AF976A}"/>
                  </a:ext>
                </a:extLst>
              </p:cNvPr>
              <p:cNvPicPr/>
              <p:nvPr/>
            </p:nvPicPr>
            <p:blipFill>
              <a:blip r:embed="rId10"/>
              <a:stretch>
                <a:fillRect/>
              </a:stretch>
            </p:blipFill>
            <p:spPr>
              <a:xfrm>
                <a:off x="9667800" y="4699080"/>
                <a:ext cx="343080" cy="14616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9" name="Ink 8">
                <a:extLst>
                  <a:ext uri="{FF2B5EF4-FFF2-40B4-BE49-F238E27FC236}">
                    <a16:creationId xmlns:a16="http://schemas.microsoft.com/office/drawing/2014/main" id="{763E484E-2F8C-42C9-AF6E-75EBEC70DABC}"/>
                  </a:ext>
                </a:extLst>
              </p14:cNvPr>
              <p14:cNvContentPartPr/>
              <p14:nvPr/>
            </p14:nvContentPartPr>
            <p14:xfrm>
              <a:off x="6095880" y="2692440"/>
              <a:ext cx="381600" cy="44640"/>
            </p14:xfrm>
          </p:contentPart>
        </mc:Choice>
        <mc:Fallback xmlns="">
          <p:pic>
            <p:nvPicPr>
              <p:cNvPr id="9" name="Ink 8">
                <a:extLst>
                  <a:ext uri="{FF2B5EF4-FFF2-40B4-BE49-F238E27FC236}">
                    <a16:creationId xmlns:a16="http://schemas.microsoft.com/office/drawing/2014/main" id="{763E484E-2F8C-42C9-AF6E-75EBEC70DABC}"/>
                  </a:ext>
                </a:extLst>
              </p:cNvPr>
              <p:cNvPicPr/>
              <p:nvPr/>
            </p:nvPicPr>
            <p:blipFill>
              <a:blip r:embed="rId12"/>
              <a:stretch>
                <a:fillRect/>
              </a:stretch>
            </p:blipFill>
            <p:spPr>
              <a:xfrm>
                <a:off x="6080040" y="2629080"/>
                <a:ext cx="412920" cy="17136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0" name="Ink 9">
                <a:extLst>
                  <a:ext uri="{FF2B5EF4-FFF2-40B4-BE49-F238E27FC236}">
                    <a16:creationId xmlns:a16="http://schemas.microsoft.com/office/drawing/2014/main" id="{E754F08A-15DC-4A74-AB2A-CCA65B769FF5}"/>
                  </a:ext>
                </a:extLst>
              </p14:cNvPr>
              <p14:cNvContentPartPr/>
              <p14:nvPr/>
            </p14:nvContentPartPr>
            <p14:xfrm>
              <a:off x="6705720" y="4737240"/>
              <a:ext cx="336960" cy="19440"/>
            </p14:xfrm>
          </p:contentPart>
        </mc:Choice>
        <mc:Fallback xmlns="">
          <p:pic>
            <p:nvPicPr>
              <p:cNvPr id="10" name="Ink 9">
                <a:extLst>
                  <a:ext uri="{FF2B5EF4-FFF2-40B4-BE49-F238E27FC236}">
                    <a16:creationId xmlns:a16="http://schemas.microsoft.com/office/drawing/2014/main" id="{E754F08A-15DC-4A74-AB2A-CCA65B769FF5}"/>
                  </a:ext>
                </a:extLst>
              </p:cNvPr>
              <p:cNvPicPr/>
              <p:nvPr/>
            </p:nvPicPr>
            <p:blipFill>
              <a:blip r:embed="rId14"/>
              <a:stretch>
                <a:fillRect/>
              </a:stretch>
            </p:blipFill>
            <p:spPr>
              <a:xfrm>
                <a:off x="6689880" y="4673880"/>
                <a:ext cx="368280" cy="1461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1" name="Ink 10">
                <a:extLst>
                  <a:ext uri="{FF2B5EF4-FFF2-40B4-BE49-F238E27FC236}">
                    <a16:creationId xmlns:a16="http://schemas.microsoft.com/office/drawing/2014/main" id="{16383149-34BD-45FB-890A-07810DCCD299}"/>
                  </a:ext>
                </a:extLst>
              </p14:cNvPr>
              <p14:cNvContentPartPr/>
              <p14:nvPr/>
            </p14:nvContentPartPr>
            <p14:xfrm>
              <a:off x="7873920" y="4737240"/>
              <a:ext cx="330480" cy="76320"/>
            </p14:xfrm>
          </p:contentPart>
        </mc:Choice>
        <mc:Fallback xmlns="">
          <p:pic>
            <p:nvPicPr>
              <p:cNvPr id="11" name="Ink 10">
                <a:extLst>
                  <a:ext uri="{FF2B5EF4-FFF2-40B4-BE49-F238E27FC236}">
                    <a16:creationId xmlns:a16="http://schemas.microsoft.com/office/drawing/2014/main" id="{16383149-34BD-45FB-890A-07810DCCD299}"/>
                  </a:ext>
                </a:extLst>
              </p:cNvPr>
              <p:cNvPicPr/>
              <p:nvPr/>
            </p:nvPicPr>
            <p:blipFill>
              <a:blip r:embed="rId16"/>
              <a:stretch>
                <a:fillRect/>
              </a:stretch>
            </p:blipFill>
            <p:spPr>
              <a:xfrm>
                <a:off x="7858080" y="4673880"/>
                <a:ext cx="361800" cy="20304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2" name="Ink 11">
                <a:extLst>
                  <a:ext uri="{FF2B5EF4-FFF2-40B4-BE49-F238E27FC236}">
                    <a16:creationId xmlns:a16="http://schemas.microsoft.com/office/drawing/2014/main" id="{D8BCCE15-C57D-4D79-AEB3-CF596CF2D22D}"/>
                  </a:ext>
                </a:extLst>
              </p14:cNvPr>
              <p14:cNvContentPartPr/>
              <p14:nvPr/>
            </p14:nvContentPartPr>
            <p14:xfrm>
              <a:off x="9029520" y="4724280"/>
              <a:ext cx="400680" cy="38520"/>
            </p14:xfrm>
          </p:contentPart>
        </mc:Choice>
        <mc:Fallback xmlns="">
          <p:pic>
            <p:nvPicPr>
              <p:cNvPr id="12" name="Ink 11">
                <a:extLst>
                  <a:ext uri="{FF2B5EF4-FFF2-40B4-BE49-F238E27FC236}">
                    <a16:creationId xmlns:a16="http://schemas.microsoft.com/office/drawing/2014/main" id="{D8BCCE15-C57D-4D79-AEB3-CF596CF2D22D}"/>
                  </a:ext>
                </a:extLst>
              </p:cNvPr>
              <p:cNvPicPr/>
              <p:nvPr/>
            </p:nvPicPr>
            <p:blipFill>
              <a:blip r:embed="rId18"/>
              <a:stretch>
                <a:fillRect/>
              </a:stretch>
            </p:blipFill>
            <p:spPr>
              <a:xfrm>
                <a:off x="9013680" y="4660920"/>
                <a:ext cx="432000" cy="165240"/>
              </a:xfrm>
              <a:prstGeom prst="rect">
                <a:avLst/>
              </a:prstGeom>
            </p:spPr>
          </p:pic>
        </mc:Fallback>
      </mc:AlternateContent>
      <p:pic>
        <p:nvPicPr>
          <p:cNvPr id="13" name="Picture 12">
            <a:hlinkClick r:id="rId19"/>
            <a:extLst>
              <a:ext uri="{FF2B5EF4-FFF2-40B4-BE49-F238E27FC236}">
                <a16:creationId xmlns:a16="http://schemas.microsoft.com/office/drawing/2014/main" id="{9DBB5840-2438-44DF-B530-59E35D4FEE3F}"/>
              </a:ext>
            </a:extLst>
          </p:cNvPr>
          <p:cNvPicPr>
            <a:picLocks noChangeAspect="1"/>
          </p:cNvPicPr>
          <p:nvPr/>
        </p:nvPicPr>
        <p:blipFill>
          <a:blip r:embed="rId20"/>
          <a:stretch>
            <a:fillRect/>
          </a:stretch>
        </p:blipFill>
        <p:spPr>
          <a:xfrm>
            <a:off x="122791" y="356296"/>
            <a:ext cx="2752084" cy="602672"/>
          </a:xfrm>
          <a:prstGeom prst="rect">
            <a:avLst/>
          </a:prstGeom>
        </p:spPr>
      </p:pic>
      <p:pic>
        <p:nvPicPr>
          <p:cNvPr id="14" name="Picture 13">
            <a:extLst>
              <a:ext uri="{FF2B5EF4-FFF2-40B4-BE49-F238E27FC236}">
                <a16:creationId xmlns:a16="http://schemas.microsoft.com/office/drawing/2014/main" id="{32474E89-A73E-4801-BC4C-AFAA153E5F72}"/>
              </a:ext>
            </a:extLst>
          </p:cNvPr>
          <p:cNvPicPr>
            <a:picLocks noChangeAspect="1"/>
          </p:cNvPicPr>
          <p:nvPr/>
        </p:nvPicPr>
        <p:blipFill>
          <a:blip r:embed="rId21"/>
          <a:stretch>
            <a:fillRect/>
          </a:stretch>
        </p:blipFill>
        <p:spPr>
          <a:xfrm>
            <a:off x="2361380" y="0"/>
            <a:ext cx="582800" cy="462355"/>
          </a:xfrm>
          <a:prstGeom prst="rect">
            <a:avLst/>
          </a:prstGeom>
        </p:spPr>
      </p:pic>
      <mc:AlternateContent xmlns:mc="http://schemas.openxmlformats.org/markup-compatibility/2006" xmlns:p14="http://schemas.microsoft.com/office/powerpoint/2010/main">
        <mc:Choice Requires="p14">
          <p:contentPart p14:bwMode="auto" r:id="rId22">
            <p14:nvContentPartPr>
              <p14:cNvPr id="3" name="Ink 2">
                <a:extLst>
                  <a:ext uri="{FF2B5EF4-FFF2-40B4-BE49-F238E27FC236}">
                    <a16:creationId xmlns:a16="http://schemas.microsoft.com/office/drawing/2014/main" id="{EA1B6080-0002-4B97-96FB-CC83E48E2319}"/>
                  </a:ext>
                </a:extLst>
              </p14:cNvPr>
              <p14:cNvContentPartPr/>
              <p14:nvPr/>
            </p14:nvContentPartPr>
            <p14:xfrm>
              <a:off x="3422520" y="3321000"/>
              <a:ext cx="902160" cy="101880"/>
            </p14:xfrm>
          </p:contentPart>
        </mc:Choice>
        <mc:Fallback xmlns="">
          <p:pic>
            <p:nvPicPr>
              <p:cNvPr id="3" name="Ink 2">
                <a:extLst>
                  <a:ext uri="{FF2B5EF4-FFF2-40B4-BE49-F238E27FC236}">
                    <a16:creationId xmlns:a16="http://schemas.microsoft.com/office/drawing/2014/main" id="{EA1B6080-0002-4B97-96FB-CC83E48E2319}"/>
                  </a:ext>
                </a:extLst>
              </p:cNvPr>
              <p:cNvPicPr/>
              <p:nvPr/>
            </p:nvPicPr>
            <p:blipFill>
              <a:blip r:embed="rId23"/>
              <a:stretch>
                <a:fillRect/>
              </a:stretch>
            </p:blipFill>
            <p:spPr>
              <a:xfrm>
                <a:off x="3406680" y="3257640"/>
                <a:ext cx="933480" cy="22860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5" name="Ink 14">
                <a:extLst>
                  <a:ext uri="{FF2B5EF4-FFF2-40B4-BE49-F238E27FC236}">
                    <a16:creationId xmlns:a16="http://schemas.microsoft.com/office/drawing/2014/main" id="{171B907C-2AC1-4CB2-933F-3D859E16F018}"/>
                  </a:ext>
                </a:extLst>
              </p14:cNvPr>
              <p14:cNvContentPartPr/>
              <p14:nvPr/>
            </p14:nvContentPartPr>
            <p14:xfrm>
              <a:off x="7899480" y="3352680"/>
              <a:ext cx="286200" cy="57600"/>
            </p14:xfrm>
          </p:contentPart>
        </mc:Choice>
        <mc:Fallback xmlns="">
          <p:pic>
            <p:nvPicPr>
              <p:cNvPr id="15" name="Ink 14">
                <a:extLst>
                  <a:ext uri="{FF2B5EF4-FFF2-40B4-BE49-F238E27FC236}">
                    <a16:creationId xmlns:a16="http://schemas.microsoft.com/office/drawing/2014/main" id="{171B907C-2AC1-4CB2-933F-3D859E16F018}"/>
                  </a:ext>
                </a:extLst>
              </p:cNvPr>
              <p:cNvPicPr/>
              <p:nvPr/>
            </p:nvPicPr>
            <p:blipFill>
              <a:blip r:embed="rId25"/>
              <a:stretch>
                <a:fillRect/>
              </a:stretch>
            </p:blipFill>
            <p:spPr>
              <a:xfrm>
                <a:off x="7883640" y="3289320"/>
                <a:ext cx="317520" cy="184320"/>
              </a:xfrm>
              <a:prstGeom prst="rect">
                <a:avLst/>
              </a:prstGeom>
            </p:spPr>
          </p:pic>
        </mc:Fallback>
      </mc:AlternateContent>
    </p:spTree>
    <p:extLst>
      <p:ext uri="{BB962C8B-B14F-4D97-AF65-F5344CB8AC3E}">
        <p14:creationId xmlns:p14="http://schemas.microsoft.com/office/powerpoint/2010/main" val="32442401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27342E2-7A5C-4D64-9A5B-ABE56CC006BD}"/>
              </a:ext>
            </a:extLst>
          </p:cNvPr>
          <p:cNvPicPr>
            <a:picLocks noChangeAspect="1"/>
          </p:cNvPicPr>
          <p:nvPr/>
        </p:nvPicPr>
        <p:blipFill>
          <a:blip r:embed="rId2"/>
          <a:stretch>
            <a:fillRect/>
          </a:stretch>
        </p:blipFill>
        <p:spPr>
          <a:xfrm>
            <a:off x="2281678" y="118600"/>
            <a:ext cx="4944165" cy="6620799"/>
          </a:xfrm>
          <a:prstGeom prst="rect">
            <a:avLst/>
          </a:prstGeom>
        </p:spPr>
      </p:pic>
      <p:sp>
        <p:nvSpPr>
          <p:cNvPr id="3" name="Speech Bubble: Rectangle with Corners Rounded 2">
            <a:extLst>
              <a:ext uri="{FF2B5EF4-FFF2-40B4-BE49-F238E27FC236}">
                <a16:creationId xmlns:a16="http://schemas.microsoft.com/office/drawing/2014/main" id="{DE288AA1-1CCA-4373-A4D7-58EAB9BCC4B1}"/>
              </a:ext>
            </a:extLst>
          </p:cNvPr>
          <p:cNvSpPr/>
          <p:nvPr/>
        </p:nvSpPr>
        <p:spPr>
          <a:xfrm>
            <a:off x="8005666" y="2107562"/>
            <a:ext cx="2997666" cy="3221373"/>
          </a:xfrm>
          <a:prstGeom prst="wedgeRoundRectCallout">
            <a:avLst>
              <a:gd name="adj1" fmla="val -78897"/>
              <a:gd name="adj2" fmla="val -76211"/>
              <a:gd name="adj3" fmla="val 16667"/>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latin typeface="Arial Black" panose="020B0A04020102020204" pitchFamily="34" charset="0"/>
              </a:rPr>
              <a:t>Q: How many of these apps do you know?</a:t>
            </a:r>
          </a:p>
        </p:txBody>
      </p:sp>
    </p:spTree>
    <p:extLst>
      <p:ext uri="{BB962C8B-B14F-4D97-AF65-F5344CB8AC3E}">
        <p14:creationId xmlns:p14="http://schemas.microsoft.com/office/powerpoint/2010/main" val="3124638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2AF01F1-20FB-412A-822B-DBDDB330A6CD}"/>
              </a:ext>
            </a:extLst>
          </p:cNvPr>
          <p:cNvPicPr>
            <a:picLocks noChangeAspect="1"/>
          </p:cNvPicPr>
          <p:nvPr/>
        </p:nvPicPr>
        <p:blipFill>
          <a:blip r:embed="rId2"/>
          <a:stretch>
            <a:fillRect/>
          </a:stretch>
        </p:blipFill>
        <p:spPr>
          <a:xfrm>
            <a:off x="3019543" y="0"/>
            <a:ext cx="9172457" cy="6858000"/>
          </a:xfrm>
          <a:prstGeom prst="rect">
            <a:avLst/>
          </a:prstGeom>
        </p:spPr>
      </p:pic>
      <p:sp>
        <p:nvSpPr>
          <p:cNvPr id="3" name="Speech Bubble: Rectangle with Corners Rounded 2">
            <a:extLst>
              <a:ext uri="{FF2B5EF4-FFF2-40B4-BE49-F238E27FC236}">
                <a16:creationId xmlns:a16="http://schemas.microsoft.com/office/drawing/2014/main" id="{C62692E3-73D5-4842-80EC-62189B5585B6}"/>
              </a:ext>
            </a:extLst>
          </p:cNvPr>
          <p:cNvSpPr/>
          <p:nvPr/>
        </p:nvSpPr>
        <p:spPr>
          <a:xfrm>
            <a:off x="0" y="1818313"/>
            <a:ext cx="2997666" cy="3221373"/>
          </a:xfrm>
          <a:prstGeom prst="wedgeRoundRectCallout">
            <a:avLst>
              <a:gd name="adj1" fmla="val 66132"/>
              <a:gd name="adj2" fmla="val -57769"/>
              <a:gd name="adj3" fmla="val 16667"/>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latin typeface="Arial Black" panose="020B0A04020102020204" pitchFamily="34" charset="0"/>
              </a:rPr>
              <a:t>Q: What apps are your children using at home?</a:t>
            </a:r>
          </a:p>
        </p:txBody>
      </p:sp>
    </p:spTree>
    <p:extLst>
      <p:ext uri="{BB962C8B-B14F-4D97-AF65-F5344CB8AC3E}">
        <p14:creationId xmlns:p14="http://schemas.microsoft.com/office/powerpoint/2010/main" val="4222381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A4CA29-11D0-4B13-91F0-0D3B1A9C2C39}"/>
              </a:ext>
            </a:extLst>
          </p:cNvPr>
          <p:cNvPicPr>
            <a:picLocks noChangeAspect="1"/>
          </p:cNvPicPr>
          <p:nvPr/>
        </p:nvPicPr>
        <p:blipFill>
          <a:blip r:embed="rId2"/>
          <a:stretch>
            <a:fillRect/>
          </a:stretch>
        </p:blipFill>
        <p:spPr>
          <a:xfrm>
            <a:off x="1133123" y="260420"/>
            <a:ext cx="9925754" cy="5684016"/>
          </a:xfrm>
          <a:prstGeom prst="rect">
            <a:avLst/>
          </a:prstGeom>
        </p:spPr>
      </p:pic>
      <p:sp>
        <p:nvSpPr>
          <p:cNvPr id="3" name="Rectangle 2">
            <a:extLst>
              <a:ext uri="{FF2B5EF4-FFF2-40B4-BE49-F238E27FC236}">
                <a16:creationId xmlns:a16="http://schemas.microsoft.com/office/drawing/2014/main" id="{3E0F1309-4DEF-4591-81A0-CE8078C64F1F}"/>
              </a:ext>
            </a:extLst>
          </p:cNvPr>
          <p:cNvSpPr/>
          <p:nvPr/>
        </p:nvSpPr>
        <p:spPr>
          <a:xfrm>
            <a:off x="2719756" y="6024857"/>
            <a:ext cx="6970626" cy="646331"/>
          </a:xfrm>
          <a:prstGeom prst="rect">
            <a:avLst/>
          </a:prstGeom>
        </p:spPr>
        <p:txBody>
          <a:bodyPr wrap="none">
            <a:spAutoFit/>
          </a:bodyPr>
          <a:lstStyle/>
          <a:p>
            <a:r>
              <a:rPr lang="en-GB" dirty="0">
                <a:latin typeface="Arial Black" panose="020B0A04020102020204" pitchFamily="34" charset="0"/>
              </a:rPr>
              <a:t>Which of these apps are your children using at home?</a:t>
            </a:r>
          </a:p>
          <a:p>
            <a:pPr algn="ctr"/>
            <a:r>
              <a:rPr lang="en-GB" dirty="0">
                <a:latin typeface="Arial Black" panose="020B0A04020102020204" pitchFamily="34" charset="0"/>
              </a:rPr>
              <a:t>How do you manage the age restriction? </a:t>
            </a:r>
            <a:r>
              <a:rPr lang="en-GB" dirty="0" err="1">
                <a:latin typeface="Arial Black" panose="020B0A04020102020204" pitchFamily="34" charset="0"/>
              </a:rPr>
              <a:t>Eg</a:t>
            </a:r>
            <a:r>
              <a:rPr lang="en-GB" dirty="0">
                <a:latin typeface="Arial Black" panose="020B0A04020102020204" pitchFamily="34" charset="0"/>
              </a:rPr>
              <a:t> </a:t>
            </a:r>
            <a:r>
              <a:rPr lang="en-GB" dirty="0" err="1">
                <a:latin typeface="Arial Black" panose="020B0A04020102020204" pitchFamily="34" charset="0"/>
              </a:rPr>
              <a:t>Whatsapp</a:t>
            </a:r>
            <a:endParaRPr lang="en-GB" dirty="0"/>
          </a:p>
        </p:txBody>
      </p:sp>
    </p:spTree>
    <p:extLst>
      <p:ext uri="{BB962C8B-B14F-4D97-AF65-F5344CB8AC3E}">
        <p14:creationId xmlns:p14="http://schemas.microsoft.com/office/powerpoint/2010/main" val="31250477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DF62A5-C5A4-424C-BB45-E680E8CD64A4}"/>
              </a:ext>
            </a:extLst>
          </p:cNvPr>
          <p:cNvPicPr>
            <a:picLocks noChangeAspect="1"/>
          </p:cNvPicPr>
          <p:nvPr/>
        </p:nvPicPr>
        <p:blipFill>
          <a:blip r:embed="rId2"/>
          <a:stretch>
            <a:fillRect/>
          </a:stretch>
        </p:blipFill>
        <p:spPr>
          <a:xfrm>
            <a:off x="630314" y="131882"/>
            <a:ext cx="10644326" cy="6594235"/>
          </a:xfrm>
          <a:prstGeom prst="rect">
            <a:avLst/>
          </a:prstGeom>
        </p:spPr>
      </p:pic>
    </p:spTree>
    <p:extLst>
      <p:ext uri="{BB962C8B-B14F-4D97-AF65-F5344CB8AC3E}">
        <p14:creationId xmlns:p14="http://schemas.microsoft.com/office/powerpoint/2010/main" val="390863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C73424C-7CF1-4B0F-BF89-1836D0158144}"/>
              </a:ext>
            </a:extLst>
          </p:cNvPr>
          <p:cNvPicPr>
            <a:picLocks noChangeAspect="1"/>
          </p:cNvPicPr>
          <p:nvPr/>
        </p:nvPicPr>
        <p:blipFill>
          <a:blip r:embed="rId2"/>
          <a:stretch>
            <a:fillRect/>
          </a:stretch>
        </p:blipFill>
        <p:spPr>
          <a:xfrm>
            <a:off x="394047" y="356759"/>
            <a:ext cx="11404376" cy="6281658"/>
          </a:xfrm>
          <a:prstGeom prst="rect">
            <a:avLst/>
          </a:prstGeom>
        </p:spPr>
      </p:pic>
    </p:spTree>
    <p:extLst>
      <p:ext uri="{BB962C8B-B14F-4D97-AF65-F5344CB8AC3E}">
        <p14:creationId xmlns:p14="http://schemas.microsoft.com/office/powerpoint/2010/main" val="4078536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7DE3901-77E1-484B-B31C-E09F08814EB7}"/>
              </a:ext>
            </a:extLst>
          </p:cNvPr>
          <p:cNvPicPr>
            <a:picLocks noChangeAspect="1"/>
          </p:cNvPicPr>
          <p:nvPr/>
        </p:nvPicPr>
        <p:blipFill>
          <a:blip r:embed="rId2"/>
          <a:stretch>
            <a:fillRect/>
          </a:stretch>
        </p:blipFill>
        <p:spPr>
          <a:xfrm>
            <a:off x="2143583" y="0"/>
            <a:ext cx="7904834" cy="6858000"/>
          </a:xfrm>
          <a:prstGeom prst="rect">
            <a:avLst/>
          </a:prstGeom>
        </p:spPr>
      </p:pic>
    </p:spTree>
    <p:extLst>
      <p:ext uri="{BB962C8B-B14F-4D97-AF65-F5344CB8AC3E}">
        <p14:creationId xmlns:p14="http://schemas.microsoft.com/office/powerpoint/2010/main" val="10671969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D06D64-2EFD-4134-AED3-D134041DF41E}"/>
              </a:ext>
            </a:extLst>
          </p:cNvPr>
          <p:cNvSpPr txBox="1"/>
          <p:nvPr/>
        </p:nvSpPr>
        <p:spPr>
          <a:xfrm>
            <a:off x="1380930" y="251926"/>
            <a:ext cx="6867331" cy="954107"/>
          </a:xfrm>
          <a:prstGeom prst="rect">
            <a:avLst/>
          </a:prstGeom>
          <a:solidFill>
            <a:schemeClr val="accent2">
              <a:lumMod val="60000"/>
              <a:lumOff val="40000"/>
            </a:schemeClr>
          </a:solidFill>
        </p:spPr>
        <p:txBody>
          <a:bodyPr wrap="square" rtlCol="0">
            <a:spAutoFit/>
          </a:bodyPr>
          <a:lstStyle/>
          <a:p>
            <a:pPr algn="ctr"/>
            <a:r>
              <a:rPr lang="en-GB" sz="2800" dirty="0">
                <a:latin typeface="Arial Black" panose="020B0A04020102020204" pitchFamily="34" charset="0"/>
              </a:rPr>
              <a:t>What games are your children playing online?</a:t>
            </a:r>
          </a:p>
        </p:txBody>
      </p:sp>
      <p:pic>
        <p:nvPicPr>
          <p:cNvPr id="5" name="Picture 4">
            <a:extLst>
              <a:ext uri="{FF2B5EF4-FFF2-40B4-BE49-F238E27FC236}">
                <a16:creationId xmlns:a16="http://schemas.microsoft.com/office/drawing/2014/main" id="{538CE06F-EF33-4F6D-B77D-16EBBE639B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935" y="1509809"/>
            <a:ext cx="7201807" cy="4629733"/>
          </a:xfrm>
          <a:prstGeom prst="rect">
            <a:avLst/>
          </a:prstGeom>
        </p:spPr>
      </p:pic>
      <p:pic>
        <p:nvPicPr>
          <p:cNvPr id="1030" name="Picture 6" descr="FIFA 21 (PS4) : Amazon.co.uk: PC &amp; Video Games">
            <a:extLst>
              <a:ext uri="{FF2B5EF4-FFF2-40B4-BE49-F238E27FC236}">
                <a16:creationId xmlns:a16="http://schemas.microsoft.com/office/drawing/2014/main" id="{8E563E39-5C9C-4691-BC38-B08231668B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7938" y="339498"/>
            <a:ext cx="1914525" cy="23907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31DE5497-4524-4161-B6C1-8DA0C3874FA4}"/>
              </a:ext>
            </a:extLst>
          </p:cNvPr>
          <p:cNvSpPr/>
          <p:nvPr/>
        </p:nvSpPr>
        <p:spPr>
          <a:xfrm>
            <a:off x="9095290" y="5216212"/>
            <a:ext cx="2810571" cy="1200329"/>
          </a:xfrm>
          <a:prstGeom prst="rect">
            <a:avLst/>
          </a:prstGeom>
        </p:spPr>
        <p:txBody>
          <a:bodyPr wrap="square">
            <a:spAutoFit/>
          </a:bodyPr>
          <a:lstStyle/>
          <a:p>
            <a:r>
              <a:rPr lang="en-GB" dirty="0"/>
              <a:t>Look here for information about games, guides, ratings etc</a:t>
            </a:r>
          </a:p>
        </p:txBody>
      </p:sp>
      <p:pic>
        <p:nvPicPr>
          <p:cNvPr id="8" name="Picture 7">
            <a:hlinkClick r:id="rId4"/>
            <a:extLst>
              <a:ext uri="{FF2B5EF4-FFF2-40B4-BE49-F238E27FC236}">
                <a16:creationId xmlns:a16="http://schemas.microsoft.com/office/drawing/2014/main" id="{22586C87-3A86-4F51-B637-9B71D9560B80}"/>
              </a:ext>
            </a:extLst>
          </p:cNvPr>
          <p:cNvPicPr>
            <a:picLocks noChangeAspect="1"/>
          </p:cNvPicPr>
          <p:nvPr/>
        </p:nvPicPr>
        <p:blipFill>
          <a:blip r:embed="rId5"/>
          <a:stretch>
            <a:fillRect/>
          </a:stretch>
        </p:blipFill>
        <p:spPr>
          <a:xfrm>
            <a:off x="8792681" y="4069990"/>
            <a:ext cx="2257740" cy="1057423"/>
          </a:xfrm>
          <a:prstGeom prst="rect">
            <a:avLst/>
          </a:prstGeom>
        </p:spPr>
      </p:pic>
      <p:pic>
        <p:nvPicPr>
          <p:cNvPr id="1034" name="Picture 10" descr="Grand Theft Auto V US">
            <a:extLst>
              <a:ext uri="{FF2B5EF4-FFF2-40B4-BE49-F238E27FC236}">
                <a16:creationId xmlns:a16="http://schemas.microsoft.com/office/drawing/2014/main" id="{FE13F9D1-5B59-4258-9353-066961F6AC7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8267" y="125700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0BA564DB-728D-4826-9C88-AFE2C351D2B7}"/>
              </a:ext>
            </a:extLst>
          </p:cNvPr>
          <p:cNvSpPr txBox="1"/>
          <p:nvPr/>
        </p:nvSpPr>
        <p:spPr>
          <a:xfrm>
            <a:off x="1088077" y="6326155"/>
            <a:ext cx="4805266" cy="369332"/>
          </a:xfrm>
          <a:prstGeom prst="rect">
            <a:avLst/>
          </a:prstGeom>
          <a:noFill/>
        </p:spPr>
        <p:txBody>
          <a:bodyPr wrap="square" rtlCol="0">
            <a:spAutoFit/>
          </a:bodyPr>
          <a:lstStyle/>
          <a:p>
            <a:r>
              <a:rPr lang="en-GB" dirty="0">
                <a:latin typeface="Arial Black" panose="020B0A04020102020204" pitchFamily="34" charset="0"/>
              </a:rPr>
              <a:t>What games are currently popular?</a:t>
            </a:r>
          </a:p>
        </p:txBody>
      </p:sp>
    </p:spTree>
    <p:extLst>
      <p:ext uri="{BB962C8B-B14F-4D97-AF65-F5344CB8AC3E}">
        <p14:creationId xmlns:p14="http://schemas.microsoft.com/office/powerpoint/2010/main" val="1243951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F779DA6-4ECE-4644-A9A1-AC4E60083EED}"/>
              </a:ext>
            </a:extLst>
          </p:cNvPr>
          <p:cNvPicPr>
            <a:picLocks noChangeAspect="1"/>
          </p:cNvPicPr>
          <p:nvPr/>
        </p:nvPicPr>
        <p:blipFill>
          <a:blip r:embed="rId2"/>
          <a:stretch>
            <a:fillRect/>
          </a:stretch>
        </p:blipFill>
        <p:spPr>
          <a:xfrm>
            <a:off x="1557061" y="0"/>
            <a:ext cx="9077877" cy="6858000"/>
          </a:xfrm>
          <a:prstGeom prst="rect">
            <a:avLst/>
          </a:prstGeom>
        </p:spPr>
      </p:pic>
    </p:spTree>
    <p:extLst>
      <p:ext uri="{BB962C8B-B14F-4D97-AF65-F5344CB8AC3E}">
        <p14:creationId xmlns:p14="http://schemas.microsoft.com/office/powerpoint/2010/main" val="2455668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7EC6436-0FA0-42C4-ABDA-8A4298FDD290}"/>
              </a:ext>
            </a:extLst>
          </p:cNvPr>
          <p:cNvPicPr>
            <a:picLocks noChangeAspect="1"/>
          </p:cNvPicPr>
          <p:nvPr/>
        </p:nvPicPr>
        <p:blipFill>
          <a:blip r:embed="rId2"/>
          <a:stretch>
            <a:fillRect/>
          </a:stretch>
        </p:blipFill>
        <p:spPr>
          <a:xfrm>
            <a:off x="1530315" y="0"/>
            <a:ext cx="9131370" cy="6858000"/>
          </a:xfrm>
          <a:prstGeom prst="rect">
            <a:avLst/>
          </a:prstGeom>
        </p:spPr>
      </p:pic>
    </p:spTree>
    <p:extLst>
      <p:ext uri="{BB962C8B-B14F-4D97-AF65-F5344CB8AC3E}">
        <p14:creationId xmlns:p14="http://schemas.microsoft.com/office/powerpoint/2010/main" val="168879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2D138DA-EFFE-4299-B51C-E93BACB03E25}"/>
              </a:ext>
            </a:extLst>
          </p:cNvPr>
          <p:cNvPicPr>
            <a:picLocks noChangeAspect="1"/>
          </p:cNvPicPr>
          <p:nvPr/>
        </p:nvPicPr>
        <p:blipFill rotWithShape="1">
          <a:blip r:embed="rId2"/>
          <a:srcRect b="8687"/>
          <a:stretch/>
        </p:blipFill>
        <p:spPr>
          <a:xfrm>
            <a:off x="1747230" y="211775"/>
            <a:ext cx="8697539" cy="5227972"/>
          </a:xfrm>
          <a:prstGeom prst="rect">
            <a:avLst/>
          </a:prstGeom>
        </p:spPr>
      </p:pic>
      <p:sp>
        <p:nvSpPr>
          <p:cNvPr id="3" name="TextBox 2">
            <a:extLst>
              <a:ext uri="{FF2B5EF4-FFF2-40B4-BE49-F238E27FC236}">
                <a16:creationId xmlns:a16="http://schemas.microsoft.com/office/drawing/2014/main" id="{DA354C60-286A-43C5-9E35-A74A8EBB7799}"/>
              </a:ext>
            </a:extLst>
          </p:cNvPr>
          <p:cNvSpPr txBox="1"/>
          <p:nvPr/>
        </p:nvSpPr>
        <p:spPr>
          <a:xfrm>
            <a:off x="1502228" y="5533054"/>
            <a:ext cx="3974841" cy="369332"/>
          </a:xfrm>
          <a:prstGeom prst="rect">
            <a:avLst/>
          </a:prstGeom>
          <a:noFill/>
        </p:spPr>
        <p:txBody>
          <a:bodyPr wrap="square" rtlCol="0">
            <a:spAutoFit/>
          </a:bodyPr>
          <a:lstStyle/>
          <a:p>
            <a:r>
              <a:rPr lang="en-GB" dirty="0"/>
              <a:t>https://pegi.info/</a:t>
            </a:r>
          </a:p>
        </p:txBody>
      </p:sp>
    </p:spTree>
    <p:extLst>
      <p:ext uri="{BB962C8B-B14F-4D97-AF65-F5344CB8AC3E}">
        <p14:creationId xmlns:p14="http://schemas.microsoft.com/office/powerpoint/2010/main" val="20995790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alpha val="60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70491FA-A897-45E3-AFD7-4833438C7D03}"/>
              </a:ext>
            </a:extLst>
          </p:cNvPr>
          <p:cNvSpPr>
            <a:spLocks noGrp="1"/>
          </p:cNvSpPr>
          <p:nvPr>
            <p:ph type="title"/>
          </p:nvPr>
        </p:nvSpPr>
        <p:spPr>
          <a:xfrm>
            <a:off x="1828799" y="-83976"/>
            <a:ext cx="8534400" cy="1507067"/>
          </a:xfrm>
        </p:spPr>
        <p:txBody>
          <a:bodyPr/>
          <a:lstStyle/>
          <a:p>
            <a:pPr algn="ctr"/>
            <a:r>
              <a:rPr lang="en-GB" b="1" u="sng" dirty="0"/>
              <a:t>How can we keep our children safe online?</a:t>
            </a:r>
          </a:p>
        </p:txBody>
      </p:sp>
      <p:pic>
        <p:nvPicPr>
          <p:cNvPr id="5" name="Picture 4">
            <a:extLst>
              <a:ext uri="{FF2B5EF4-FFF2-40B4-BE49-F238E27FC236}">
                <a16:creationId xmlns:a16="http://schemas.microsoft.com/office/drawing/2014/main" id="{595EB709-7145-42A3-ADE3-E7543BBAC70E}"/>
              </a:ext>
            </a:extLst>
          </p:cNvPr>
          <p:cNvPicPr>
            <a:picLocks noChangeAspect="1"/>
          </p:cNvPicPr>
          <p:nvPr/>
        </p:nvPicPr>
        <p:blipFill rotWithShape="1">
          <a:blip r:embed="rId2"/>
          <a:srcRect t="216"/>
          <a:stretch/>
        </p:blipFill>
        <p:spPr>
          <a:xfrm>
            <a:off x="698026" y="1423091"/>
            <a:ext cx="8203378" cy="5176632"/>
          </a:xfrm>
          <a:prstGeom prst="rect">
            <a:avLst/>
          </a:prstGeom>
        </p:spPr>
      </p:pic>
    </p:spTree>
    <p:extLst>
      <p:ext uri="{BB962C8B-B14F-4D97-AF65-F5344CB8AC3E}">
        <p14:creationId xmlns:p14="http://schemas.microsoft.com/office/powerpoint/2010/main" val="4239939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hlinkClick r:id="rId2"/>
            <a:extLst>
              <a:ext uri="{FF2B5EF4-FFF2-40B4-BE49-F238E27FC236}">
                <a16:creationId xmlns:a16="http://schemas.microsoft.com/office/drawing/2014/main" id="{69B0B27C-B102-4BD5-B29F-C48069E40B07}"/>
              </a:ext>
            </a:extLst>
          </p:cNvPr>
          <p:cNvSpPr txBox="1"/>
          <p:nvPr/>
        </p:nvSpPr>
        <p:spPr>
          <a:xfrm>
            <a:off x="640702" y="6438433"/>
            <a:ext cx="5206482" cy="369332"/>
          </a:xfrm>
          <a:prstGeom prst="rect">
            <a:avLst/>
          </a:prstGeom>
          <a:noFill/>
        </p:spPr>
        <p:txBody>
          <a:bodyPr wrap="square" rtlCol="0">
            <a:spAutoFit/>
          </a:bodyPr>
          <a:lstStyle/>
          <a:p>
            <a:r>
              <a:rPr lang="en-GB" dirty="0"/>
              <a:t>https://www.net-aware.org.uk/</a:t>
            </a:r>
          </a:p>
        </p:txBody>
      </p:sp>
      <p:pic>
        <p:nvPicPr>
          <p:cNvPr id="3" name="Picture 2">
            <a:hlinkClick r:id="rId3"/>
            <a:extLst>
              <a:ext uri="{FF2B5EF4-FFF2-40B4-BE49-F238E27FC236}">
                <a16:creationId xmlns:a16="http://schemas.microsoft.com/office/drawing/2014/main" id="{2FD45696-04F1-4517-A8FB-3E2438CA7D18}"/>
              </a:ext>
            </a:extLst>
          </p:cNvPr>
          <p:cNvPicPr>
            <a:picLocks noChangeAspect="1"/>
          </p:cNvPicPr>
          <p:nvPr/>
        </p:nvPicPr>
        <p:blipFill>
          <a:blip r:embed="rId4"/>
          <a:stretch>
            <a:fillRect/>
          </a:stretch>
        </p:blipFill>
        <p:spPr>
          <a:xfrm>
            <a:off x="608439" y="779879"/>
            <a:ext cx="4924615" cy="2660424"/>
          </a:xfrm>
          <a:prstGeom prst="rect">
            <a:avLst/>
          </a:prstGeom>
        </p:spPr>
      </p:pic>
      <p:pic>
        <p:nvPicPr>
          <p:cNvPr id="4" name="Picture 3">
            <a:hlinkClick r:id="rId5"/>
            <a:extLst>
              <a:ext uri="{FF2B5EF4-FFF2-40B4-BE49-F238E27FC236}">
                <a16:creationId xmlns:a16="http://schemas.microsoft.com/office/drawing/2014/main" id="{50E1FC9C-D680-4363-B530-62F9BEA84613}"/>
              </a:ext>
            </a:extLst>
          </p:cNvPr>
          <p:cNvPicPr>
            <a:picLocks noChangeAspect="1"/>
          </p:cNvPicPr>
          <p:nvPr/>
        </p:nvPicPr>
        <p:blipFill>
          <a:blip r:embed="rId6"/>
          <a:stretch>
            <a:fillRect/>
          </a:stretch>
        </p:blipFill>
        <p:spPr>
          <a:xfrm>
            <a:off x="6043127" y="3429000"/>
            <a:ext cx="5350104" cy="3009433"/>
          </a:xfrm>
          <a:prstGeom prst="rect">
            <a:avLst/>
          </a:prstGeom>
        </p:spPr>
      </p:pic>
      <p:sp>
        <p:nvSpPr>
          <p:cNvPr id="5" name="Rectangle 4">
            <a:extLst>
              <a:ext uri="{FF2B5EF4-FFF2-40B4-BE49-F238E27FC236}">
                <a16:creationId xmlns:a16="http://schemas.microsoft.com/office/drawing/2014/main" id="{B94C2621-E3CE-4308-B935-3839AC0247A2}"/>
              </a:ext>
            </a:extLst>
          </p:cNvPr>
          <p:cNvSpPr/>
          <p:nvPr/>
        </p:nvSpPr>
        <p:spPr>
          <a:xfrm>
            <a:off x="5604588" y="872326"/>
            <a:ext cx="6096000" cy="1754326"/>
          </a:xfrm>
          <a:prstGeom prst="rect">
            <a:avLst/>
          </a:prstGeom>
        </p:spPr>
        <p:txBody>
          <a:bodyPr>
            <a:spAutoFit/>
          </a:bodyPr>
          <a:lstStyle/>
          <a:p>
            <a:r>
              <a:rPr lang="en-GB" b="1" dirty="0">
                <a:solidFill>
                  <a:srgbClr val="000000"/>
                </a:solidFill>
                <a:latin typeface="Open Sans"/>
              </a:rPr>
              <a:t>Talk</a:t>
            </a:r>
            <a:r>
              <a:rPr lang="en-GB" dirty="0">
                <a:solidFill>
                  <a:srgbClr val="000000"/>
                </a:solidFill>
                <a:latin typeface="Open Sans"/>
              </a:rPr>
              <a:t> to your child regularly about what they’re doing online and how to stay safe. Let them know they can come to you or another trusted adult if they’re feeling worried or upset by anything they have seen. You can use our </a:t>
            </a:r>
            <a:r>
              <a:rPr lang="en-GB" b="1" dirty="0">
                <a:latin typeface="Open Sans"/>
                <a:hlinkClick r:id="rId7"/>
              </a:rPr>
              <a:t>conversation starters</a:t>
            </a:r>
            <a:r>
              <a:rPr lang="en-GB" dirty="0">
                <a:solidFill>
                  <a:srgbClr val="000000"/>
                </a:solidFill>
                <a:latin typeface="Open Sans"/>
              </a:rPr>
              <a:t> to support you when starting these conversations.</a:t>
            </a:r>
            <a:endParaRPr lang="en-GB" dirty="0"/>
          </a:p>
        </p:txBody>
      </p:sp>
      <p:sp>
        <p:nvSpPr>
          <p:cNvPr id="6" name="Rectangle 5">
            <a:extLst>
              <a:ext uri="{FF2B5EF4-FFF2-40B4-BE49-F238E27FC236}">
                <a16:creationId xmlns:a16="http://schemas.microsoft.com/office/drawing/2014/main" id="{F7B078CB-CD2C-4F58-BBF4-836B0FE8ACE4}"/>
              </a:ext>
            </a:extLst>
          </p:cNvPr>
          <p:cNvSpPr/>
          <p:nvPr/>
        </p:nvSpPr>
        <p:spPr>
          <a:xfrm>
            <a:off x="444759" y="6078121"/>
            <a:ext cx="6096000" cy="369332"/>
          </a:xfrm>
          <a:prstGeom prst="rect">
            <a:avLst/>
          </a:prstGeom>
        </p:spPr>
        <p:txBody>
          <a:bodyPr>
            <a:spAutoFit/>
          </a:bodyPr>
          <a:lstStyle/>
          <a:p>
            <a:r>
              <a:rPr lang="en-GB" b="1" dirty="0">
                <a:solidFill>
                  <a:srgbClr val="000000"/>
                </a:solidFill>
                <a:latin typeface="Open Sans"/>
              </a:rPr>
              <a:t>Videos are available in different languages</a:t>
            </a:r>
            <a:endParaRPr lang="en-GB" dirty="0"/>
          </a:p>
        </p:txBody>
      </p:sp>
      <mc:AlternateContent xmlns:mc="http://schemas.openxmlformats.org/markup-compatibility/2006" xmlns:p14="http://schemas.microsoft.com/office/powerpoint/2010/main">
        <mc:Choice Requires="p14">
          <p:contentPart p14:bwMode="auto" r:id="rId8">
            <p14:nvContentPartPr>
              <p14:cNvPr id="7" name="Ink 6">
                <a:extLst>
                  <a:ext uri="{FF2B5EF4-FFF2-40B4-BE49-F238E27FC236}">
                    <a16:creationId xmlns:a16="http://schemas.microsoft.com/office/drawing/2014/main" id="{E908105C-2F71-4A6C-9AE1-5ABA0078E12A}"/>
                  </a:ext>
                </a:extLst>
              </p14:cNvPr>
              <p14:cNvContentPartPr/>
              <p14:nvPr/>
            </p14:nvContentPartPr>
            <p14:xfrm>
              <a:off x="3060720" y="2222640"/>
              <a:ext cx="360" cy="360"/>
            </p14:xfrm>
          </p:contentPart>
        </mc:Choice>
        <mc:Fallback xmlns="">
          <p:pic>
            <p:nvPicPr>
              <p:cNvPr id="7" name="Ink 6">
                <a:extLst>
                  <a:ext uri="{FF2B5EF4-FFF2-40B4-BE49-F238E27FC236}">
                    <a16:creationId xmlns:a16="http://schemas.microsoft.com/office/drawing/2014/main" id="{E908105C-2F71-4A6C-9AE1-5ABA0078E12A}"/>
                  </a:ext>
                </a:extLst>
              </p:cNvPr>
              <p:cNvPicPr/>
              <p:nvPr/>
            </p:nvPicPr>
            <p:blipFill>
              <a:blip r:embed="rId9"/>
              <a:stretch>
                <a:fillRect/>
              </a:stretch>
            </p:blipFill>
            <p:spPr>
              <a:xfrm>
                <a:off x="3044880" y="2159280"/>
                <a:ext cx="31680" cy="1270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8" name="Ink 7">
                <a:extLst>
                  <a:ext uri="{FF2B5EF4-FFF2-40B4-BE49-F238E27FC236}">
                    <a16:creationId xmlns:a16="http://schemas.microsoft.com/office/drawing/2014/main" id="{465FCE2D-C334-449B-BC1C-F0DEFCB6F6D0}"/>
                  </a:ext>
                </a:extLst>
              </p14:cNvPr>
              <p14:cNvContentPartPr/>
              <p14:nvPr/>
            </p14:nvContentPartPr>
            <p14:xfrm>
              <a:off x="3060720" y="2222640"/>
              <a:ext cx="360" cy="360"/>
            </p14:xfrm>
          </p:contentPart>
        </mc:Choice>
        <mc:Fallback xmlns="">
          <p:pic>
            <p:nvPicPr>
              <p:cNvPr id="8" name="Ink 7">
                <a:extLst>
                  <a:ext uri="{FF2B5EF4-FFF2-40B4-BE49-F238E27FC236}">
                    <a16:creationId xmlns:a16="http://schemas.microsoft.com/office/drawing/2014/main" id="{465FCE2D-C334-449B-BC1C-F0DEFCB6F6D0}"/>
                  </a:ext>
                </a:extLst>
              </p:cNvPr>
              <p:cNvPicPr/>
              <p:nvPr/>
            </p:nvPicPr>
            <p:blipFill>
              <a:blip r:embed="rId9"/>
              <a:stretch>
                <a:fillRect/>
              </a:stretch>
            </p:blipFill>
            <p:spPr>
              <a:xfrm>
                <a:off x="3044880" y="2159280"/>
                <a:ext cx="31680" cy="127080"/>
              </a:xfrm>
              <a:prstGeom prst="rect">
                <a:avLst/>
              </a:prstGeom>
            </p:spPr>
          </p:pic>
        </mc:Fallback>
      </mc:AlternateContent>
    </p:spTree>
    <p:extLst>
      <p:ext uri="{BB962C8B-B14F-4D97-AF65-F5344CB8AC3E}">
        <p14:creationId xmlns:p14="http://schemas.microsoft.com/office/powerpoint/2010/main" val="2783371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026E72-E4EB-490A-9934-87F8A2461392}"/>
              </a:ext>
            </a:extLst>
          </p:cNvPr>
          <p:cNvPicPr>
            <a:picLocks noChangeAspect="1"/>
          </p:cNvPicPr>
          <p:nvPr/>
        </p:nvPicPr>
        <p:blipFill rotWithShape="1">
          <a:blip r:embed="rId2"/>
          <a:srcRect l="815" r="399" b="1633"/>
          <a:stretch/>
        </p:blipFill>
        <p:spPr>
          <a:xfrm>
            <a:off x="1295399" y="111967"/>
            <a:ext cx="9601201" cy="6746033"/>
          </a:xfrm>
          <a:prstGeom prst="rect">
            <a:avLst/>
          </a:prstGeom>
        </p:spPr>
      </p:pic>
    </p:spTree>
    <p:extLst>
      <p:ext uri="{BB962C8B-B14F-4D97-AF65-F5344CB8AC3E}">
        <p14:creationId xmlns:p14="http://schemas.microsoft.com/office/powerpoint/2010/main" val="18944909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16EE6AC2-4AAB-42F7-B1A6-D0ACA745579D}"/>
              </a:ext>
            </a:extLst>
          </p:cNvPr>
          <p:cNvSpPr txBox="1">
            <a:spLocks/>
          </p:cNvSpPr>
          <p:nvPr/>
        </p:nvSpPr>
        <p:spPr>
          <a:xfrm>
            <a:off x="1580827" y="242858"/>
            <a:ext cx="8534400" cy="1507067"/>
          </a:xfrm>
          <a:prstGeom prst="rect">
            <a:avLst/>
          </a:prstGeom>
        </p:spPr>
        <p:txBody>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b="1" u="sng" dirty="0"/>
              <a:t>Parental Controls</a:t>
            </a:r>
          </a:p>
        </p:txBody>
      </p:sp>
      <p:pic>
        <p:nvPicPr>
          <p:cNvPr id="4" name="Picture 3">
            <a:hlinkClick r:id="rId2"/>
            <a:extLst>
              <a:ext uri="{FF2B5EF4-FFF2-40B4-BE49-F238E27FC236}">
                <a16:creationId xmlns:a16="http://schemas.microsoft.com/office/drawing/2014/main" id="{6A931F4D-D78B-4C9B-AADD-F3B003A0763A}"/>
              </a:ext>
            </a:extLst>
          </p:cNvPr>
          <p:cNvPicPr>
            <a:picLocks noChangeAspect="1"/>
          </p:cNvPicPr>
          <p:nvPr/>
        </p:nvPicPr>
        <p:blipFill>
          <a:blip r:embed="rId3"/>
          <a:stretch>
            <a:fillRect/>
          </a:stretch>
        </p:blipFill>
        <p:spPr>
          <a:xfrm>
            <a:off x="578747" y="4239749"/>
            <a:ext cx="4963886" cy="1528199"/>
          </a:xfrm>
          <a:prstGeom prst="rect">
            <a:avLst/>
          </a:prstGeom>
        </p:spPr>
      </p:pic>
      <p:pic>
        <p:nvPicPr>
          <p:cNvPr id="5" name="Picture 4">
            <a:extLst>
              <a:ext uri="{FF2B5EF4-FFF2-40B4-BE49-F238E27FC236}">
                <a16:creationId xmlns:a16="http://schemas.microsoft.com/office/drawing/2014/main" id="{9E1107A9-8081-48D8-BCB1-501DD41FD2D7}"/>
              </a:ext>
            </a:extLst>
          </p:cNvPr>
          <p:cNvPicPr>
            <a:picLocks noChangeAspect="1"/>
          </p:cNvPicPr>
          <p:nvPr/>
        </p:nvPicPr>
        <p:blipFill>
          <a:blip r:embed="rId4"/>
          <a:stretch>
            <a:fillRect/>
          </a:stretch>
        </p:blipFill>
        <p:spPr>
          <a:xfrm>
            <a:off x="6146306" y="5507244"/>
            <a:ext cx="5852889" cy="828367"/>
          </a:xfrm>
          <a:prstGeom prst="rect">
            <a:avLst/>
          </a:prstGeom>
        </p:spPr>
      </p:pic>
      <p:pic>
        <p:nvPicPr>
          <p:cNvPr id="6" name="Picture 5">
            <a:extLst>
              <a:ext uri="{FF2B5EF4-FFF2-40B4-BE49-F238E27FC236}">
                <a16:creationId xmlns:a16="http://schemas.microsoft.com/office/drawing/2014/main" id="{EC3B05F9-CF49-40C0-91CF-D2E11AF01FA6}"/>
              </a:ext>
            </a:extLst>
          </p:cNvPr>
          <p:cNvPicPr>
            <a:picLocks noChangeAspect="1"/>
          </p:cNvPicPr>
          <p:nvPr/>
        </p:nvPicPr>
        <p:blipFill>
          <a:blip r:embed="rId5"/>
          <a:stretch>
            <a:fillRect/>
          </a:stretch>
        </p:blipFill>
        <p:spPr>
          <a:xfrm>
            <a:off x="9007023" y="374815"/>
            <a:ext cx="2712354" cy="4951458"/>
          </a:xfrm>
          <a:prstGeom prst="rect">
            <a:avLst/>
          </a:prstGeom>
        </p:spPr>
      </p:pic>
      <p:sp>
        <p:nvSpPr>
          <p:cNvPr id="2" name="Rectangle 1">
            <a:extLst>
              <a:ext uri="{FF2B5EF4-FFF2-40B4-BE49-F238E27FC236}">
                <a16:creationId xmlns:a16="http://schemas.microsoft.com/office/drawing/2014/main" id="{22F59CB8-91C8-4DF3-ADB9-EB67D72B3CAF}"/>
              </a:ext>
            </a:extLst>
          </p:cNvPr>
          <p:cNvSpPr/>
          <p:nvPr/>
        </p:nvSpPr>
        <p:spPr>
          <a:xfrm>
            <a:off x="298423" y="2924907"/>
            <a:ext cx="6096000" cy="1200329"/>
          </a:xfrm>
          <a:prstGeom prst="rect">
            <a:avLst/>
          </a:prstGeom>
        </p:spPr>
        <p:txBody>
          <a:bodyPr>
            <a:spAutoFit/>
          </a:bodyPr>
          <a:lstStyle/>
          <a:p>
            <a:r>
              <a:rPr lang="en-GB" b="1" dirty="0">
                <a:solidFill>
                  <a:srgbClr val="000000"/>
                </a:solidFill>
                <a:latin typeface="Open Sans"/>
              </a:rPr>
              <a:t>Manage</a:t>
            </a:r>
            <a:r>
              <a:rPr lang="en-GB" dirty="0">
                <a:solidFill>
                  <a:srgbClr val="000000"/>
                </a:solidFill>
                <a:latin typeface="Open Sans"/>
              </a:rPr>
              <a:t> your technology and use the settings available to keep your child safe. Use </a:t>
            </a:r>
            <a:r>
              <a:rPr lang="en-GB" b="1" dirty="0">
                <a:latin typeface="Open Sans"/>
                <a:hlinkClick r:id="rId6" tooltip="Our reviews"/>
              </a:rPr>
              <a:t>our reviews</a:t>
            </a:r>
            <a:r>
              <a:rPr lang="en-GB" dirty="0">
                <a:solidFill>
                  <a:srgbClr val="000000"/>
                </a:solidFill>
                <a:latin typeface="Open Sans"/>
              </a:rPr>
              <a:t> to explore parental controls and safety settings on your child's favourite app, site or game. </a:t>
            </a:r>
            <a:endParaRPr lang="en-GB" dirty="0"/>
          </a:p>
        </p:txBody>
      </p:sp>
      <p:sp>
        <p:nvSpPr>
          <p:cNvPr id="8" name="Rectangle 7">
            <a:extLst>
              <a:ext uri="{FF2B5EF4-FFF2-40B4-BE49-F238E27FC236}">
                <a16:creationId xmlns:a16="http://schemas.microsoft.com/office/drawing/2014/main" id="{14CFCC49-23A5-40D7-99EF-1B364A1F8082}"/>
              </a:ext>
            </a:extLst>
          </p:cNvPr>
          <p:cNvSpPr/>
          <p:nvPr/>
        </p:nvSpPr>
        <p:spPr>
          <a:xfrm>
            <a:off x="1088391" y="5996974"/>
            <a:ext cx="4759636" cy="369332"/>
          </a:xfrm>
          <a:prstGeom prst="rect">
            <a:avLst/>
          </a:prstGeom>
        </p:spPr>
        <p:txBody>
          <a:bodyPr wrap="none">
            <a:spAutoFit/>
          </a:bodyPr>
          <a:lstStyle/>
          <a:p>
            <a:r>
              <a:rPr lang="en-GB" dirty="0"/>
              <a:t>https://www.net-aware.org.uk/networks/</a:t>
            </a:r>
          </a:p>
        </p:txBody>
      </p:sp>
      <p:pic>
        <p:nvPicPr>
          <p:cNvPr id="9" name="Picture 8">
            <a:hlinkClick r:id="rId7"/>
            <a:extLst>
              <a:ext uri="{FF2B5EF4-FFF2-40B4-BE49-F238E27FC236}">
                <a16:creationId xmlns:a16="http://schemas.microsoft.com/office/drawing/2014/main" id="{C4480E38-7C64-4150-A916-D8A6C195330E}"/>
              </a:ext>
            </a:extLst>
          </p:cNvPr>
          <p:cNvPicPr>
            <a:picLocks noChangeAspect="1"/>
          </p:cNvPicPr>
          <p:nvPr/>
        </p:nvPicPr>
        <p:blipFill>
          <a:blip r:embed="rId8"/>
          <a:stretch>
            <a:fillRect/>
          </a:stretch>
        </p:blipFill>
        <p:spPr>
          <a:xfrm>
            <a:off x="6508028" y="2924907"/>
            <a:ext cx="2279062" cy="2231458"/>
          </a:xfrm>
          <a:prstGeom prst="rect">
            <a:avLst/>
          </a:prstGeom>
        </p:spPr>
      </p:pic>
      <p:pic>
        <p:nvPicPr>
          <p:cNvPr id="11" name="Picture 10">
            <a:hlinkClick r:id="rId9"/>
            <a:extLst>
              <a:ext uri="{FF2B5EF4-FFF2-40B4-BE49-F238E27FC236}">
                <a16:creationId xmlns:a16="http://schemas.microsoft.com/office/drawing/2014/main" id="{70CAC90A-03AA-41C7-8074-4FB8F3D447CA}"/>
              </a:ext>
            </a:extLst>
          </p:cNvPr>
          <p:cNvPicPr>
            <a:picLocks noChangeAspect="1"/>
          </p:cNvPicPr>
          <p:nvPr/>
        </p:nvPicPr>
        <p:blipFill>
          <a:blip r:embed="rId10"/>
          <a:stretch>
            <a:fillRect/>
          </a:stretch>
        </p:blipFill>
        <p:spPr>
          <a:xfrm>
            <a:off x="292504" y="915150"/>
            <a:ext cx="4816914" cy="1972697"/>
          </a:xfrm>
          <a:prstGeom prst="rect">
            <a:avLst/>
          </a:prstGeom>
        </p:spPr>
      </p:pic>
      <p:sp>
        <p:nvSpPr>
          <p:cNvPr id="12" name="TextBox 11">
            <a:extLst>
              <a:ext uri="{FF2B5EF4-FFF2-40B4-BE49-F238E27FC236}">
                <a16:creationId xmlns:a16="http://schemas.microsoft.com/office/drawing/2014/main" id="{6BD430B8-A51A-4767-96A0-C1BA551DA619}"/>
              </a:ext>
            </a:extLst>
          </p:cNvPr>
          <p:cNvSpPr txBox="1"/>
          <p:nvPr/>
        </p:nvSpPr>
        <p:spPr>
          <a:xfrm>
            <a:off x="5317724" y="1189608"/>
            <a:ext cx="2333122" cy="646331"/>
          </a:xfrm>
          <a:prstGeom prst="rect">
            <a:avLst/>
          </a:prstGeom>
          <a:noFill/>
        </p:spPr>
        <p:txBody>
          <a:bodyPr wrap="square" rtlCol="0">
            <a:spAutoFit/>
          </a:bodyPr>
          <a:lstStyle/>
          <a:p>
            <a:r>
              <a:rPr lang="en-GB" dirty="0"/>
              <a:t>Explore resources together</a:t>
            </a:r>
          </a:p>
        </p:txBody>
      </p:sp>
      <p:cxnSp>
        <p:nvCxnSpPr>
          <p:cNvPr id="14" name="Straight Arrow Connector 13">
            <a:extLst>
              <a:ext uri="{FF2B5EF4-FFF2-40B4-BE49-F238E27FC236}">
                <a16:creationId xmlns:a16="http://schemas.microsoft.com/office/drawing/2014/main" id="{837811AD-50F7-43F5-A7F7-16E8AB445CA9}"/>
              </a:ext>
            </a:extLst>
          </p:cNvPr>
          <p:cNvCxnSpPr/>
          <p:nvPr/>
        </p:nvCxnSpPr>
        <p:spPr>
          <a:xfrm flipH="1">
            <a:off x="5109418" y="1786985"/>
            <a:ext cx="598924" cy="399833"/>
          </a:xfrm>
          <a:prstGeom prst="straightConnector1">
            <a:avLst/>
          </a:prstGeom>
          <a:ln>
            <a:solidFill>
              <a:schemeClr val="bg1">
                <a:alpha val="6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7BE8A54A-A972-4E9B-BC7F-258112AB682F}"/>
              </a:ext>
            </a:extLst>
          </p:cNvPr>
          <p:cNvCxnSpPr>
            <a:cxnSpLocks/>
          </p:cNvCxnSpPr>
          <p:nvPr/>
        </p:nvCxnSpPr>
        <p:spPr>
          <a:xfrm>
            <a:off x="5928275" y="1890431"/>
            <a:ext cx="1466824" cy="919963"/>
          </a:xfrm>
          <a:prstGeom prst="straightConnector1">
            <a:avLst/>
          </a:prstGeom>
          <a:ln>
            <a:solidFill>
              <a:schemeClr val="bg1">
                <a:alpha val="6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18504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1A8A19A-062E-43A8-9809-222873504293}"/>
              </a:ext>
            </a:extLst>
          </p:cNvPr>
          <p:cNvPicPr>
            <a:picLocks noChangeAspect="1"/>
          </p:cNvPicPr>
          <p:nvPr/>
        </p:nvPicPr>
        <p:blipFill>
          <a:blip r:embed="rId2"/>
          <a:stretch>
            <a:fillRect/>
          </a:stretch>
        </p:blipFill>
        <p:spPr>
          <a:xfrm>
            <a:off x="1677780" y="0"/>
            <a:ext cx="8836439" cy="6858000"/>
          </a:xfrm>
          <a:prstGeom prst="rect">
            <a:avLst/>
          </a:prstGeom>
        </p:spPr>
      </p:pic>
    </p:spTree>
    <p:extLst>
      <p:ext uri="{BB962C8B-B14F-4D97-AF65-F5344CB8AC3E}">
        <p14:creationId xmlns:p14="http://schemas.microsoft.com/office/powerpoint/2010/main" val="2053895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AB9E162-E0A5-4DBB-A295-817CFFF98A08}"/>
              </a:ext>
            </a:extLst>
          </p:cNvPr>
          <p:cNvPicPr>
            <a:picLocks noChangeAspect="1"/>
          </p:cNvPicPr>
          <p:nvPr/>
        </p:nvPicPr>
        <p:blipFill>
          <a:blip r:embed="rId2"/>
          <a:stretch>
            <a:fillRect/>
          </a:stretch>
        </p:blipFill>
        <p:spPr>
          <a:xfrm>
            <a:off x="704683" y="688353"/>
            <a:ext cx="10586870" cy="5880398"/>
          </a:xfrm>
          <a:prstGeom prst="rect">
            <a:avLst/>
          </a:prstGeom>
        </p:spPr>
      </p:pic>
    </p:spTree>
    <p:extLst>
      <p:ext uri="{BB962C8B-B14F-4D97-AF65-F5344CB8AC3E}">
        <p14:creationId xmlns:p14="http://schemas.microsoft.com/office/powerpoint/2010/main" val="12392855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3">
            <a:extLst>
              <a:ext uri="{FF2B5EF4-FFF2-40B4-BE49-F238E27FC236}">
                <a16:creationId xmlns:a16="http://schemas.microsoft.com/office/drawing/2014/main" id="{D0E66775-CF2A-40F0-9DEC-B22169232BB4}"/>
              </a:ext>
            </a:extLst>
          </p:cNvPr>
          <p:cNvSpPr txBox="1">
            <a:spLocks/>
          </p:cNvSpPr>
          <p:nvPr/>
        </p:nvSpPr>
        <p:spPr>
          <a:xfrm>
            <a:off x="1420004" y="1027686"/>
            <a:ext cx="8534400" cy="823168"/>
          </a:xfrm>
          <a:prstGeom prst="rect">
            <a:avLst/>
          </a:prstGeom>
        </p:spPr>
        <p:txBody>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b="1" u="sng" dirty="0"/>
              <a:t>Loan devices and 4G routers</a:t>
            </a:r>
          </a:p>
          <a:p>
            <a:pPr algn="ctr"/>
            <a:endParaRPr lang="en-GB" dirty="0">
              <a:latin typeface="Arial Black" panose="020B0A04020102020204" pitchFamily="34" charset="0"/>
            </a:endParaRPr>
          </a:p>
          <a:p>
            <a:pPr algn="ctr"/>
            <a:endParaRPr lang="en-GB" b="1" u="sng" dirty="0"/>
          </a:p>
          <a:p>
            <a:pPr algn="ctr"/>
            <a:endParaRPr lang="en-GB" b="1" u="sng" dirty="0">
              <a:latin typeface="+mn-lt"/>
            </a:endParaRPr>
          </a:p>
        </p:txBody>
      </p:sp>
      <p:pic>
        <p:nvPicPr>
          <p:cNvPr id="4" name="Picture 3">
            <a:extLst>
              <a:ext uri="{FF2B5EF4-FFF2-40B4-BE49-F238E27FC236}">
                <a16:creationId xmlns:a16="http://schemas.microsoft.com/office/drawing/2014/main" id="{21D1C1B5-863B-4D8D-98A3-085507AB68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4571" y="1762620"/>
            <a:ext cx="4226606" cy="2803275"/>
          </a:xfrm>
          <a:prstGeom prst="rect">
            <a:avLst/>
          </a:prstGeom>
        </p:spPr>
      </p:pic>
      <p:sp>
        <p:nvSpPr>
          <p:cNvPr id="3" name="TextBox 2">
            <a:extLst>
              <a:ext uri="{FF2B5EF4-FFF2-40B4-BE49-F238E27FC236}">
                <a16:creationId xmlns:a16="http://schemas.microsoft.com/office/drawing/2014/main" id="{E6B2AAB7-3CF8-4B20-A2FB-91483310342E}"/>
              </a:ext>
            </a:extLst>
          </p:cNvPr>
          <p:cNvSpPr txBox="1"/>
          <p:nvPr/>
        </p:nvSpPr>
        <p:spPr>
          <a:xfrm>
            <a:off x="6019060" y="2702592"/>
            <a:ext cx="4136994" cy="1938992"/>
          </a:xfrm>
          <a:prstGeom prst="rect">
            <a:avLst/>
          </a:prstGeom>
          <a:noFill/>
        </p:spPr>
        <p:txBody>
          <a:bodyPr wrap="square" rtlCol="0">
            <a:spAutoFit/>
          </a:bodyPr>
          <a:lstStyle/>
          <a:p>
            <a:r>
              <a:rPr lang="en-GB" sz="2400" dirty="0"/>
              <a:t>Please sign up if you feel your child would benefit from a loan device from school or contact the school office.</a:t>
            </a:r>
          </a:p>
        </p:txBody>
      </p:sp>
      <p:pic>
        <p:nvPicPr>
          <p:cNvPr id="5" name="Picture 4">
            <a:extLst>
              <a:ext uri="{FF2B5EF4-FFF2-40B4-BE49-F238E27FC236}">
                <a16:creationId xmlns:a16="http://schemas.microsoft.com/office/drawing/2014/main" id="{9DBD7541-3AF7-40F3-B7E6-DE30A04FC9B6}"/>
              </a:ext>
            </a:extLst>
          </p:cNvPr>
          <p:cNvPicPr>
            <a:picLocks noChangeAspect="1"/>
          </p:cNvPicPr>
          <p:nvPr/>
        </p:nvPicPr>
        <p:blipFill>
          <a:blip r:embed="rId3"/>
          <a:stretch>
            <a:fillRect/>
          </a:stretch>
        </p:blipFill>
        <p:spPr>
          <a:xfrm>
            <a:off x="2186993" y="5148793"/>
            <a:ext cx="9007621" cy="1638442"/>
          </a:xfrm>
          <a:prstGeom prst="rect">
            <a:avLst/>
          </a:prstGeom>
        </p:spPr>
      </p:pic>
    </p:spTree>
    <p:extLst>
      <p:ext uri="{BB962C8B-B14F-4D97-AF65-F5344CB8AC3E}">
        <p14:creationId xmlns:p14="http://schemas.microsoft.com/office/powerpoint/2010/main" val="2591669683"/>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523</TotalTime>
  <Words>272</Words>
  <Application>Microsoft Office PowerPoint</Application>
  <PresentationFormat>Widescreen</PresentationFormat>
  <Paragraphs>25</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Arial Black</vt:lpstr>
      <vt:lpstr>Century Gothic</vt:lpstr>
      <vt:lpstr>Open Sans</vt:lpstr>
      <vt:lpstr>Wingdings 3</vt:lpstr>
      <vt:lpstr>Slice</vt:lpstr>
      <vt:lpstr>Online Safety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we keep our children safe online?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 Safety</dc:title>
  <dc:creator>Lucy James</dc:creator>
  <cp:lastModifiedBy>Lucy James</cp:lastModifiedBy>
  <cp:revision>21</cp:revision>
  <cp:lastPrinted>2021-11-22T22:25:55Z</cp:lastPrinted>
  <dcterms:created xsi:type="dcterms:W3CDTF">2021-11-22T10:02:50Z</dcterms:created>
  <dcterms:modified xsi:type="dcterms:W3CDTF">2022-01-14T13:47:19Z</dcterms:modified>
</cp:coreProperties>
</file>